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1" r:id="rId1"/>
    <p:sldMasterId id="2147483712" r:id="rId2"/>
    <p:sldMasterId id="2147483713"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Boogaloo" panose="020B0604020202020204" charset="0"/>
      <p:regular r:id="rId18"/>
    </p:embeddedFont>
    <p:embeddedFont>
      <p:font typeface="Livvic" pitchFamily="2" charset="0"/>
      <p:regular r:id="rId19"/>
    </p:embeddedFont>
    <p:embeddedFont>
      <p:font typeface="Poppins" panose="00000500000000000000" pitchFamily="2" charset="0"/>
      <p:regular r:id="rId20"/>
      <p:bold r:id="rId21"/>
      <p:italic r:id="rId22"/>
      <p:boldItalic r:id="rId23"/>
    </p:embeddedFont>
    <p:embeddedFont>
      <p:font typeface="Raleway" pitchFamily="2" charset="0"/>
      <p:regular r:id="rId24"/>
      <p:bold r:id="rId25"/>
      <p:italic r:id="rId26"/>
      <p:boldItalic r:id="rId27"/>
    </p:embeddedFont>
    <p:embeddedFont>
      <p:font typeface="Roboto Condensed Light" panose="02000000000000000000" pitchFamily="2"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D9DFA9-5B02-4852-9DED-C6F49D0A0438}">
  <a:tblStyle styleId="{5DD9DFA9-5B02-4852-9DED-C6F49D0A04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3-30T13:46:30.315" idx="3">
    <p:pos x="6000" y="0"/>
    <p:text>So I take it you will open it up to your class for discussion and suggestions for possible new solutions.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g11f044da782_0_8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2" name="Google Shape;1692;g11f044da782_0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3"/>
        <p:cNvGrpSpPr/>
        <p:nvPr/>
      </p:nvGrpSpPr>
      <p:grpSpPr>
        <a:xfrm>
          <a:off x="0" y="0"/>
          <a:ext cx="0" cy="0"/>
          <a:chOff x="0" y="0"/>
          <a:chExt cx="0" cy="0"/>
        </a:xfrm>
      </p:grpSpPr>
      <p:sp>
        <p:nvSpPr>
          <p:cNvPr id="1994" name="Google Shape;1994;g11f044da782_0_10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5" name="Google Shape;1995;g11f044da782_0_10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11f044da782_0_10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11f044da782_0_10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 students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7"/>
        <p:cNvGrpSpPr/>
        <p:nvPr/>
      </p:nvGrpSpPr>
      <p:grpSpPr>
        <a:xfrm>
          <a:off x="0" y="0"/>
          <a:ext cx="0" cy="0"/>
          <a:chOff x="0" y="0"/>
          <a:chExt cx="0" cy="0"/>
        </a:xfrm>
      </p:grpSpPr>
      <p:sp>
        <p:nvSpPr>
          <p:cNvPr id="2038" name="Google Shape;2038;g11f044da782_0_11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9" name="Google Shape;2039;g11f044da782_0_11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11f044da782_0_10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7" name="Google Shape;2047;g11f044da782_0_10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11f044da782_0_25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11f044da782_0_2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11f044da782_0_4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11f044da782_0_4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11f044da782_0_60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1" name="Google Shape;1791;g11f044da782_0_6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pictures ?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11f044da782_0_6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11f044da782_0_6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11f044da782_0_94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11f044da782_0_9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engagement / connection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g11f044da782_0_10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 name="Google Shape;1925;g11f044da782_0_10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g11f044da782_0_77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8" name="Google Shape;1948;g11f044da782_0_7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menti meter </a:t>
            </a:r>
            <a:endParaRPr/>
          </a:p>
          <a:p>
            <a:pPr marL="0" lvl="0" indent="0" algn="l" rtl="0">
              <a:spcBef>
                <a:spcPts val="0"/>
              </a:spcBef>
              <a:spcAft>
                <a:spcPts val="0"/>
              </a:spcAft>
              <a:buNone/>
            </a:pPr>
            <a:r>
              <a:rPr lang="en"/>
              <a:t>Link article or student friendly infographic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
        <p:cNvGrpSpPr/>
        <p:nvPr/>
      </p:nvGrpSpPr>
      <p:grpSpPr>
        <a:xfrm>
          <a:off x="0" y="0"/>
          <a:ext cx="0" cy="0"/>
          <a:chOff x="0" y="0"/>
          <a:chExt cx="0" cy="0"/>
        </a:xfrm>
      </p:grpSpPr>
      <p:sp>
        <p:nvSpPr>
          <p:cNvPr id="1972" name="Google Shape;1972;g11f044da782_0_10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3" name="Google Shape;1973;g11f044da782_0_10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#4-5 turn and talk → group discussion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s://slack-redir.net/link?url=https%3A%2F%2Fwww.freepik.com%2F"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s://slack-redir.net/link?url=https%3A%2F%2Fwww.freepik.com%2F" TargetMode="Externa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53"/>
        <p:cNvGrpSpPr/>
        <p:nvPr/>
      </p:nvGrpSpPr>
      <p:grpSpPr>
        <a:xfrm>
          <a:off x="0" y="0"/>
          <a:ext cx="0" cy="0"/>
          <a:chOff x="0" y="0"/>
          <a:chExt cx="0" cy="0"/>
        </a:xfrm>
      </p:grpSpPr>
      <p:grpSp>
        <p:nvGrpSpPr>
          <p:cNvPr id="54" name="Google Shape;54;p14"/>
          <p:cNvGrpSpPr/>
          <p:nvPr/>
        </p:nvGrpSpPr>
        <p:grpSpPr>
          <a:xfrm>
            <a:off x="272400" y="206697"/>
            <a:ext cx="8535126" cy="4618628"/>
            <a:chOff x="272400" y="206697"/>
            <a:chExt cx="8535126" cy="4618628"/>
          </a:xfrm>
        </p:grpSpPr>
        <p:sp>
          <p:nvSpPr>
            <p:cNvPr id="55" name="Google Shape;55;p14"/>
            <p:cNvSpPr/>
            <p:nvPr/>
          </p:nvSpPr>
          <p:spPr>
            <a:xfrm>
              <a:off x="7629267" y="42935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a:off x="2557468" y="4113044"/>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4304116" y="206697"/>
              <a:ext cx="1083100" cy="435452"/>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1206663" y="93225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5761975" y="44524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4"/>
          <p:cNvSpPr/>
          <p:nvPr/>
        </p:nvSpPr>
        <p:spPr>
          <a:xfrm>
            <a:off x="1676850" y="932250"/>
            <a:ext cx="5790300" cy="3279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162550" y="1130900"/>
            <a:ext cx="4818900" cy="2350500"/>
          </a:xfrm>
          <a:prstGeom prst="rect">
            <a:avLst/>
          </a:prstGeom>
        </p:spPr>
        <p:txBody>
          <a:bodyPr spcFirstLastPara="1" wrap="square" lIns="0" tIns="0" rIns="0" bIns="0" anchor="ctr" anchorCtr="0">
            <a:noAutofit/>
          </a:bodyPr>
          <a:lstStyle>
            <a:lvl1pPr lvl="0" algn="ctr" rtl="0">
              <a:spcBef>
                <a:spcPts val="0"/>
              </a:spcBef>
              <a:spcAft>
                <a:spcPts val="0"/>
              </a:spcAft>
              <a:buClr>
                <a:schemeClr val="lt2"/>
              </a:buClr>
              <a:buSzPts val="5200"/>
              <a:buNone/>
              <a:defRPr sz="52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7" name="Google Shape;67;p14"/>
          <p:cNvSpPr txBox="1">
            <a:spLocks noGrp="1"/>
          </p:cNvSpPr>
          <p:nvPr>
            <p:ph type="subTitle" idx="1"/>
          </p:nvPr>
        </p:nvSpPr>
        <p:spPr>
          <a:xfrm>
            <a:off x="2162550" y="3481284"/>
            <a:ext cx="4818900" cy="5313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800"/>
              <a:buNone/>
              <a:defRPr>
                <a:latin typeface="Poppins"/>
                <a:ea typeface="Poppins"/>
                <a:cs typeface="Poppins"/>
                <a:sym typeface="Poppi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68"/>
        <p:cNvGrpSpPr/>
        <p:nvPr/>
      </p:nvGrpSpPr>
      <p:grpSpPr>
        <a:xfrm>
          <a:off x="0" y="0"/>
          <a:ext cx="0" cy="0"/>
          <a:chOff x="0" y="0"/>
          <a:chExt cx="0" cy="0"/>
        </a:xfrm>
      </p:grpSpPr>
      <p:grpSp>
        <p:nvGrpSpPr>
          <p:cNvPr id="69" name="Google Shape;69;p15"/>
          <p:cNvGrpSpPr/>
          <p:nvPr/>
        </p:nvGrpSpPr>
        <p:grpSpPr>
          <a:xfrm>
            <a:off x="-162049" y="108353"/>
            <a:ext cx="9362326" cy="4811354"/>
            <a:chOff x="-162049" y="108353"/>
            <a:chExt cx="9362326" cy="4811354"/>
          </a:xfrm>
        </p:grpSpPr>
        <p:sp>
          <p:nvSpPr>
            <p:cNvPr id="70" name="Google Shape;70;p15"/>
            <p:cNvSpPr/>
            <p:nvPr/>
          </p:nvSpPr>
          <p:spPr>
            <a:xfrm>
              <a:off x="-162049" y="211613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7797614" y="73605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8481510" y="3612957"/>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323151" y="43515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87670" y="316844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2697086" y="4768678"/>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7386250" y="149672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271200" y="39359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6077268" y="46444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4752463" y="211072"/>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15"/>
          <p:cNvSpPr/>
          <p:nvPr/>
        </p:nvSpPr>
        <p:spPr>
          <a:xfrm>
            <a:off x="1676850" y="736050"/>
            <a:ext cx="5790300" cy="3671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txBox="1">
            <a:spLocks noGrp="1"/>
          </p:cNvSpPr>
          <p:nvPr>
            <p:ph type="title"/>
          </p:nvPr>
        </p:nvSpPr>
        <p:spPr>
          <a:xfrm>
            <a:off x="2549400" y="1974600"/>
            <a:ext cx="4045200" cy="14823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8" name="Google Shape;88;p15"/>
          <p:cNvSpPr txBox="1">
            <a:spLocks noGrp="1"/>
          </p:cNvSpPr>
          <p:nvPr>
            <p:ph type="subTitle" idx="1"/>
          </p:nvPr>
        </p:nvSpPr>
        <p:spPr>
          <a:xfrm>
            <a:off x="3235800" y="3456900"/>
            <a:ext cx="2672400" cy="701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15"/>
          <p:cNvSpPr txBox="1">
            <a:spLocks noGrp="1"/>
          </p:cNvSpPr>
          <p:nvPr>
            <p:ph type="title" idx="2" hasCustomPrompt="1"/>
          </p:nvPr>
        </p:nvSpPr>
        <p:spPr>
          <a:xfrm>
            <a:off x="2549400" y="985200"/>
            <a:ext cx="40452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0"/>
        <p:cNvGrpSpPr/>
        <p:nvPr/>
      </p:nvGrpSpPr>
      <p:grpSpPr>
        <a:xfrm>
          <a:off x="0" y="0"/>
          <a:ext cx="0" cy="0"/>
          <a:chOff x="0" y="0"/>
          <a:chExt cx="0" cy="0"/>
        </a:xfrm>
      </p:grpSpPr>
      <p:grpSp>
        <p:nvGrpSpPr>
          <p:cNvPr id="91" name="Google Shape;91;p16"/>
          <p:cNvGrpSpPr/>
          <p:nvPr/>
        </p:nvGrpSpPr>
        <p:grpSpPr>
          <a:xfrm>
            <a:off x="223130" y="103903"/>
            <a:ext cx="8584406" cy="5154150"/>
            <a:chOff x="223130" y="103903"/>
            <a:chExt cx="8584406" cy="5154150"/>
          </a:xfrm>
        </p:grpSpPr>
        <p:sp>
          <p:nvSpPr>
            <p:cNvPr id="92" name="Google Shape;92;p16"/>
            <p:cNvSpPr/>
            <p:nvPr/>
          </p:nvSpPr>
          <p:spPr>
            <a:xfrm>
              <a:off x="6716592" y="46032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6877285" y="10893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223130" y="350934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6891501" y="2311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1851700" y="50388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7899468" y="103907"/>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1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16"/>
          <p:cNvSpPr txBox="1">
            <a:spLocks noGrp="1"/>
          </p:cNvSpPr>
          <p:nvPr>
            <p:ph type="body" idx="1"/>
          </p:nvPr>
        </p:nvSpPr>
        <p:spPr>
          <a:xfrm>
            <a:off x="720000" y="1268500"/>
            <a:ext cx="7704000" cy="33348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Clr>
                <a:srgbClr val="434343"/>
              </a:buClr>
              <a:buSzPts val="1200"/>
              <a:buFont typeface="Livvic"/>
              <a:buChar char="●"/>
              <a:defRPr sz="1200"/>
            </a:lvl1pPr>
            <a:lvl2pPr marL="914400" lvl="1" indent="-304800" rtl="0">
              <a:spcBef>
                <a:spcPts val="1600"/>
              </a:spcBef>
              <a:spcAft>
                <a:spcPts val="0"/>
              </a:spcAft>
              <a:buClr>
                <a:srgbClr val="434343"/>
              </a:buClr>
              <a:buSzPts val="1200"/>
              <a:buFont typeface="Roboto Condensed Light"/>
              <a:buChar char="○"/>
              <a:defRPr/>
            </a:lvl2pPr>
            <a:lvl3pPr marL="1371600" lvl="2" indent="-304800" rtl="0">
              <a:spcBef>
                <a:spcPts val="1600"/>
              </a:spcBef>
              <a:spcAft>
                <a:spcPts val="0"/>
              </a:spcAft>
              <a:buClr>
                <a:srgbClr val="434343"/>
              </a:buClr>
              <a:buSzPts val="1200"/>
              <a:buFont typeface="Roboto Condensed Light"/>
              <a:buChar char="■"/>
              <a:defRPr/>
            </a:lvl3pPr>
            <a:lvl4pPr marL="1828800" lvl="3" indent="-304800" rtl="0">
              <a:spcBef>
                <a:spcPts val="1600"/>
              </a:spcBef>
              <a:spcAft>
                <a:spcPts val="0"/>
              </a:spcAft>
              <a:buClr>
                <a:srgbClr val="434343"/>
              </a:buClr>
              <a:buSzPts val="1200"/>
              <a:buFont typeface="Roboto Condensed Light"/>
              <a:buChar char="●"/>
              <a:defRPr/>
            </a:lvl4pPr>
            <a:lvl5pPr marL="2286000" lvl="4" indent="-304800" rtl="0">
              <a:spcBef>
                <a:spcPts val="1600"/>
              </a:spcBef>
              <a:spcAft>
                <a:spcPts val="0"/>
              </a:spcAft>
              <a:buClr>
                <a:srgbClr val="434343"/>
              </a:buClr>
              <a:buSzPts val="1200"/>
              <a:buFont typeface="Roboto Condensed Light"/>
              <a:buChar char="○"/>
              <a:defRPr/>
            </a:lvl5pPr>
            <a:lvl6pPr marL="2743200" lvl="5" indent="-304800" rtl="0">
              <a:spcBef>
                <a:spcPts val="1600"/>
              </a:spcBef>
              <a:spcAft>
                <a:spcPts val="0"/>
              </a:spcAft>
              <a:buClr>
                <a:srgbClr val="434343"/>
              </a:buClr>
              <a:buSzPts val="1200"/>
              <a:buFont typeface="Roboto Condensed Light"/>
              <a:buChar char="■"/>
              <a:defRPr/>
            </a:lvl6pPr>
            <a:lvl7pPr marL="3200400" lvl="6" indent="-304800" rtl="0">
              <a:spcBef>
                <a:spcPts val="1600"/>
              </a:spcBef>
              <a:spcAft>
                <a:spcPts val="0"/>
              </a:spcAft>
              <a:buClr>
                <a:srgbClr val="434343"/>
              </a:buClr>
              <a:buSzPts val="1200"/>
              <a:buFont typeface="Roboto Condensed Light"/>
              <a:buChar char="●"/>
              <a:defRPr/>
            </a:lvl7pPr>
            <a:lvl8pPr marL="3657600" lvl="7" indent="-304800" rtl="0">
              <a:spcBef>
                <a:spcPts val="1600"/>
              </a:spcBef>
              <a:spcAft>
                <a:spcPts val="0"/>
              </a:spcAft>
              <a:buClr>
                <a:srgbClr val="434343"/>
              </a:buClr>
              <a:buSzPts val="1200"/>
              <a:buFont typeface="Roboto Condensed Light"/>
              <a:buChar char="○"/>
              <a:defRPr/>
            </a:lvl8pPr>
            <a:lvl9pPr marL="4114800" lvl="8" indent="-304800" rtl="0">
              <a:spcBef>
                <a:spcPts val="1600"/>
              </a:spcBef>
              <a:spcAft>
                <a:spcPts val="1600"/>
              </a:spcAft>
              <a:buClr>
                <a:srgbClr val="434343"/>
              </a:buClr>
              <a:buSzPts val="1200"/>
              <a:buFont typeface="Roboto Condensed Light"/>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3"/>
        <p:cNvGrpSpPr/>
        <p:nvPr/>
      </p:nvGrpSpPr>
      <p:grpSpPr>
        <a:xfrm>
          <a:off x="0" y="0"/>
          <a:ext cx="0" cy="0"/>
          <a:chOff x="0" y="0"/>
          <a:chExt cx="0" cy="0"/>
        </a:xfrm>
      </p:grpSpPr>
      <p:grpSp>
        <p:nvGrpSpPr>
          <p:cNvPr id="104" name="Google Shape;104;p17"/>
          <p:cNvGrpSpPr/>
          <p:nvPr/>
        </p:nvGrpSpPr>
        <p:grpSpPr>
          <a:xfrm>
            <a:off x="-98575" y="-348143"/>
            <a:ext cx="8930934" cy="5606197"/>
            <a:chOff x="-98575" y="-348143"/>
            <a:chExt cx="8930934" cy="5606197"/>
          </a:xfrm>
        </p:grpSpPr>
        <p:sp>
          <p:nvSpPr>
            <p:cNvPr id="105" name="Google Shape;105;p17"/>
            <p:cNvSpPr/>
            <p:nvPr/>
          </p:nvSpPr>
          <p:spPr>
            <a:xfrm>
              <a:off x="6716592" y="46032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3413136" y="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98575" y="123120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325260" y="4603495"/>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5798201" y="2218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2320850" y="50388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7061068" y="-348143"/>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4505213"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17"/>
            <p:cNvGrpSpPr/>
            <p:nvPr/>
          </p:nvGrpSpPr>
          <p:grpSpPr>
            <a:xfrm>
              <a:off x="7799695" y="942997"/>
              <a:ext cx="1032663" cy="712280"/>
              <a:chOff x="1966925" y="760050"/>
              <a:chExt cx="244400" cy="168575"/>
            </a:xfrm>
          </p:grpSpPr>
          <p:sp>
            <p:nvSpPr>
              <p:cNvPr id="115" name="Google Shape;115;p17"/>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7"/>
            <p:cNvSpPr/>
            <p:nvPr/>
          </p:nvSpPr>
          <p:spPr>
            <a:xfrm>
              <a:off x="338390" y="27381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17"/>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17"/>
          <p:cNvSpPr txBox="1">
            <a:spLocks noGrp="1"/>
          </p:cNvSpPr>
          <p:nvPr>
            <p:ph type="subTitle" idx="1"/>
          </p:nvPr>
        </p:nvSpPr>
        <p:spPr>
          <a:xfrm>
            <a:off x="1354413" y="2940600"/>
            <a:ext cx="2518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44" name="Google Shape;144;p17"/>
          <p:cNvSpPr txBox="1">
            <a:spLocks noGrp="1"/>
          </p:cNvSpPr>
          <p:nvPr>
            <p:ph type="subTitle" idx="2"/>
          </p:nvPr>
        </p:nvSpPr>
        <p:spPr>
          <a:xfrm>
            <a:off x="1354425" y="3410400"/>
            <a:ext cx="2518500" cy="873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5" name="Google Shape;145;p17"/>
          <p:cNvSpPr txBox="1">
            <a:spLocks noGrp="1"/>
          </p:cNvSpPr>
          <p:nvPr>
            <p:ph type="subTitle" idx="3"/>
          </p:nvPr>
        </p:nvSpPr>
        <p:spPr>
          <a:xfrm>
            <a:off x="5271088" y="2940600"/>
            <a:ext cx="2518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46" name="Google Shape;146;p17"/>
          <p:cNvSpPr txBox="1">
            <a:spLocks noGrp="1"/>
          </p:cNvSpPr>
          <p:nvPr>
            <p:ph type="subTitle" idx="4"/>
          </p:nvPr>
        </p:nvSpPr>
        <p:spPr>
          <a:xfrm>
            <a:off x="5271100" y="3410400"/>
            <a:ext cx="2518500" cy="873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grpSp>
        <p:nvGrpSpPr>
          <p:cNvPr id="148" name="Google Shape;148;p18"/>
          <p:cNvGrpSpPr/>
          <p:nvPr/>
        </p:nvGrpSpPr>
        <p:grpSpPr>
          <a:xfrm>
            <a:off x="8" y="103903"/>
            <a:ext cx="9209759" cy="5222997"/>
            <a:chOff x="-54875" y="103903"/>
            <a:chExt cx="9209759" cy="5222997"/>
          </a:xfrm>
        </p:grpSpPr>
        <p:sp>
          <p:nvSpPr>
            <p:cNvPr id="149" name="Google Shape;149;p18"/>
            <p:cNvSpPr/>
            <p:nvPr/>
          </p:nvSpPr>
          <p:spPr>
            <a:xfrm>
              <a:off x="6342992" y="48913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8732603" y="17179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54875" y="1510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8992860" y="4277945"/>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240505" y="344459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891501" y="2311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8"/>
            <p:cNvSpPr/>
            <p:nvPr/>
          </p:nvSpPr>
          <p:spPr>
            <a:xfrm>
              <a:off x="2772650" y="49995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18"/>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158"/>
        <p:cNvGrpSpPr/>
        <p:nvPr/>
      </p:nvGrpSpPr>
      <p:grpSpPr>
        <a:xfrm>
          <a:off x="0" y="0"/>
          <a:ext cx="0" cy="0"/>
          <a:chOff x="0" y="0"/>
          <a:chExt cx="0" cy="0"/>
        </a:xfrm>
      </p:grpSpPr>
      <p:grpSp>
        <p:nvGrpSpPr>
          <p:cNvPr id="159" name="Google Shape;159;p19"/>
          <p:cNvGrpSpPr/>
          <p:nvPr/>
        </p:nvGrpSpPr>
        <p:grpSpPr>
          <a:xfrm>
            <a:off x="-67620" y="-172281"/>
            <a:ext cx="9267897" cy="4986314"/>
            <a:chOff x="-67620" y="-172281"/>
            <a:chExt cx="9267897" cy="4986314"/>
          </a:xfrm>
        </p:grpSpPr>
        <p:sp>
          <p:nvSpPr>
            <p:cNvPr id="160" name="Google Shape;160;p19"/>
            <p:cNvSpPr/>
            <p:nvPr/>
          </p:nvSpPr>
          <p:spPr>
            <a:xfrm>
              <a:off x="2084726" y="4167949"/>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9"/>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4853918" y="-172281"/>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9"/>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9"/>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a:off x="5761975" y="44524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9"/>
            <p:cNvSpPr/>
            <p:nvPr/>
          </p:nvSpPr>
          <p:spPr>
            <a:xfrm>
              <a:off x="7010955" y="13436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19"/>
          <p:cNvSpPr/>
          <p:nvPr/>
        </p:nvSpPr>
        <p:spPr>
          <a:xfrm>
            <a:off x="720000" y="932250"/>
            <a:ext cx="7704000" cy="3279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txBox="1">
            <a:spLocks noGrp="1"/>
          </p:cNvSpPr>
          <p:nvPr>
            <p:ph type="title"/>
          </p:nvPr>
        </p:nvSpPr>
        <p:spPr>
          <a:xfrm>
            <a:off x="1281450" y="1413800"/>
            <a:ext cx="4667400" cy="7383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76" name="Google Shape;176;p19"/>
          <p:cNvSpPr txBox="1">
            <a:spLocks noGrp="1"/>
          </p:cNvSpPr>
          <p:nvPr>
            <p:ph type="subTitle" idx="1"/>
          </p:nvPr>
        </p:nvSpPr>
        <p:spPr>
          <a:xfrm>
            <a:off x="1281450" y="2152000"/>
            <a:ext cx="4667400" cy="1577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7"/>
        <p:cNvGrpSpPr/>
        <p:nvPr/>
      </p:nvGrpSpPr>
      <p:grpSpPr>
        <a:xfrm>
          <a:off x="0" y="0"/>
          <a:ext cx="0" cy="0"/>
          <a:chOff x="0" y="0"/>
          <a:chExt cx="0" cy="0"/>
        </a:xfrm>
      </p:grpSpPr>
      <p:grpSp>
        <p:nvGrpSpPr>
          <p:cNvPr id="178" name="Google Shape;178;p20"/>
          <p:cNvGrpSpPr/>
          <p:nvPr/>
        </p:nvGrpSpPr>
        <p:grpSpPr>
          <a:xfrm>
            <a:off x="0" y="-243418"/>
            <a:ext cx="9143988" cy="5135601"/>
            <a:chOff x="0" y="-243418"/>
            <a:chExt cx="9143988" cy="5135601"/>
          </a:xfrm>
        </p:grpSpPr>
        <p:sp>
          <p:nvSpPr>
            <p:cNvPr id="179" name="Google Shape;179;p20"/>
            <p:cNvSpPr/>
            <p:nvPr/>
          </p:nvSpPr>
          <p:spPr>
            <a:xfrm flipH="1">
              <a:off x="7534841" y="94301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p:nvPr/>
          </p:nvSpPr>
          <p:spPr>
            <a:xfrm flipH="1">
              <a:off x="2104966"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p:nvPr/>
          </p:nvSpPr>
          <p:spPr>
            <a:xfrm flipH="1">
              <a:off x="511828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p:nvPr/>
          </p:nvSpPr>
          <p:spPr>
            <a:xfrm flipH="1">
              <a:off x="130383"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flipH="1">
              <a:off x="7656612" y="2135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flipH="1">
              <a:off x="3433968" y="5400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flipH="1">
              <a:off x="6045059"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p:nvPr/>
          </p:nvSpPr>
          <p:spPr>
            <a:xfrm flipH="1">
              <a:off x="1615897"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flipH="1">
              <a:off x="4380793"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0"/>
            <p:cNvGrpSpPr/>
            <p:nvPr/>
          </p:nvGrpSpPr>
          <p:grpSpPr>
            <a:xfrm flipH="1">
              <a:off x="0" y="942997"/>
              <a:ext cx="1032663" cy="712280"/>
              <a:chOff x="1966925" y="760050"/>
              <a:chExt cx="244400" cy="168575"/>
            </a:xfrm>
          </p:grpSpPr>
          <p:sp>
            <p:nvSpPr>
              <p:cNvPr id="189" name="Google Shape;189;p20"/>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0"/>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0"/>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20"/>
            <p:cNvSpPr/>
            <p:nvPr/>
          </p:nvSpPr>
          <p:spPr>
            <a:xfrm flipH="1">
              <a:off x="8288246" y="46035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0"/>
            <p:cNvSpPr/>
            <p:nvPr/>
          </p:nvSpPr>
          <p:spPr>
            <a:xfrm flipH="1">
              <a:off x="1714011" y="19934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0"/>
            <p:cNvSpPr/>
            <p:nvPr/>
          </p:nvSpPr>
          <p:spPr>
            <a:xfrm flipH="1">
              <a:off x="7534861"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20"/>
            <p:cNvGrpSpPr/>
            <p:nvPr/>
          </p:nvGrpSpPr>
          <p:grpSpPr>
            <a:xfrm flipH="1">
              <a:off x="8111325" y="3285497"/>
              <a:ext cx="1032663" cy="712280"/>
              <a:chOff x="1966925" y="760050"/>
              <a:chExt cx="244400" cy="168575"/>
            </a:xfrm>
          </p:grpSpPr>
          <p:sp>
            <p:nvSpPr>
              <p:cNvPr id="219" name="Google Shape;219;p20"/>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0"/>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0"/>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0"/>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0"/>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0"/>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0"/>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0"/>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0"/>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0"/>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0"/>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0"/>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0"/>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0"/>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0"/>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5" name="Google Shape;245;p20"/>
          <p:cNvSpPr txBox="1">
            <a:spLocks noGrp="1"/>
          </p:cNvSpPr>
          <p:nvPr>
            <p:ph type="title"/>
          </p:nvPr>
        </p:nvSpPr>
        <p:spPr>
          <a:xfrm>
            <a:off x="2847300" y="1346100"/>
            <a:ext cx="3449400" cy="24513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6"/>
        <p:cNvGrpSpPr/>
        <p:nvPr/>
      </p:nvGrpSpPr>
      <p:grpSpPr>
        <a:xfrm>
          <a:off x="0" y="0"/>
          <a:ext cx="0" cy="0"/>
          <a:chOff x="0" y="0"/>
          <a:chExt cx="0" cy="0"/>
        </a:xfrm>
      </p:grpSpPr>
      <p:grpSp>
        <p:nvGrpSpPr>
          <p:cNvPr id="247" name="Google Shape;247;p21"/>
          <p:cNvGrpSpPr/>
          <p:nvPr/>
        </p:nvGrpSpPr>
        <p:grpSpPr>
          <a:xfrm>
            <a:off x="327700" y="111738"/>
            <a:ext cx="8771316" cy="4703800"/>
            <a:chOff x="327700" y="111738"/>
            <a:chExt cx="8771316" cy="4703800"/>
          </a:xfrm>
        </p:grpSpPr>
        <p:sp>
          <p:nvSpPr>
            <p:cNvPr id="248" name="Google Shape;248;p21"/>
            <p:cNvSpPr/>
            <p:nvPr/>
          </p:nvSpPr>
          <p:spPr>
            <a:xfrm>
              <a:off x="720000" y="919895"/>
              <a:ext cx="923698" cy="725851"/>
            </a:xfrm>
            <a:custGeom>
              <a:avLst/>
              <a:gdLst/>
              <a:ahLst/>
              <a:cxnLst/>
              <a:rect l="l" t="t" r="r" b="b"/>
              <a:pathLst>
                <a:path w="10402" h="8174" extrusionOk="0">
                  <a:moveTo>
                    <a:pt x="6574" y="1"/>
                  </a:moveTo>
                  <a:cubicBezTo>
                    <a:pt x="5931" y="1"/>
                    <a:pt x="5275" y="284"/>
                    <a:pt x="4812" y="805"/>
                  </a:cubicBezTo>
                  <a:cubicBezTo>
                    <a:pt x="4637" y="529"/>
                    <a:pt x="4336" y="329"/>
                    <a:pt x="3960" y="254"/>
                  </a:cubicBezTo>
                  <a:cubicBezTo>
                    <a:pt x="3838" y="229"/>
                    <a:pt x="3714" y="217"/>
                    <a:pt x="3592" y="217"/>
                  </a:cubicBezTo>
                  <a:cubicBezTo>
                    <a:pt x="3088" y="217"/>
                    <a:pt x="2599" y="422"/>
                    <a:pt x="2256" y="805"/>
                  </a:cubicBezTo>
                  <a:cubicBezTo>
                    <a:pt x="1855" y="1231"/>
                    <a:pt x="1704" y="1858"/>
                    <a:pt x="1830" y="2409"/>
                  </a:cubicBezTo>
                  <a:cubicBezTo>
                    <a:pt x="1789" y="2405"/>
                    <a:pt x="1749" y="2403"/>
                    <a:pt x="1709" y="2403"/>
                  </a:cubicBezTo>
                  <a:cubicBezTo>
                    <a:pt x="1206" y="2403"/>
                    <a:pt x="755" y="2687"/>
                    <a:pt x="476" y="3036"/>
                  </a:cubicBezTo>
                  <a:cubicBezTo>
                    <a:pt x="151" y="3411"/>
                    <a:pt x="0" y="3938"/>
                    <a:pt x="0" y="4539"/>
                  </a:cubicBezTo>
                  <a:cubicBezTo>
                    <a:pt x="0" y="4815"/>
                    <a:pt x="50" y="5041"/>
                    <a:pt x="125" y="5241"/>
                  </a:cubicBezTo>
                  <a:cubicBezTo>
                    <a:pt x="351" y="5817"/>
                    <a:pt x="1028" y="6218"/>
                    <a:pt x="1955" y="6319"/>
                  </a:cubicBezTo>
                  <a:cubicBezTo>
                    <a:pt x="1855" y="6770"/>
                    <a:pt x="2055" y="7246"/>
                    <a:pt x="2506" y="7622"/>
                  </a:cubicBezTo>
                  <a:cubicBezTo>
                    <a:pt x="2857" y="7923"/>
                    <a:pt x="3359" y="8098"/>
                    <a:pt x="3985" y="8148"/>
                  </a:cubicBezTo>
                  <a:cubicBezTo>
                    <a:pt x="4085" y="8148"/>
                    <a:pt x="4161" y="8173"/>
                    <a:pt x="4261" y="8173"/>
                  </a:cubicBezTo>
                  <a:cubicBezTo>
                    <a:pt x="4637" y="8173"/>
                    <a:pt x="4963" y="8098"/>
                    <a:pt x="5238" y="7948"/>
                  </a:cubicBezTo>
                  <a:cubicBezTo>
                    <a:pt x="5589" y="7772"/>
                    <a:pt x="5865" y="7472"/>
                    <a:pt x="5940" y="7121"/>
                  </a:cubicBezTo>
                  <a:cubicBezTo>
                    <a:pt x="6299" y="7566"/>
                    <a:pt x="6857" y="7812"/>
                    <a:pt x="7414" y="7812"/>
                  </a:cubicBezTo>
                  <a:cubicBezTo>
                    <a:pt x="7673" y="7812"/>
                    <a:pt x="7932" y="7758"/>
                    <a:pt x="8171" y="7647"/>
                  </a:cubicBezTo>
                  <a:cubicBezTo>
                    <a:pt x="8973" y="7296"/>
                    <a:pt x="9424" y="6344"/>
                    <a:pt x="9198" y="5492"/>
                  </a:cubicBezTo>
                  <a:cubicBezTo>
                    <a:pt x="9424" y="5467"/>
                    <a:pt x="9624" y="5341"/>
                    <a:pt x="9800" y="5191"/>
                  </a:cubicBezTo>
                  <a:cubicBezTo>
                    <a:pt x="9775" y="5141"/>
                    <a:pt x="9750" y="5066"/>
                    <a:pt x="9725" y="5015"/>
                  </a:cubicBezTo>
                  <a:cubicBezTo>
                    <a:pt x="9549" y="5191"/>
                    <a:pt x="9324" y="5316"/>
                    <a:pt x="9098" y="5341"/>
                  </a:cubicBezTo>
                  <a:cubicBezTo>
                    <a:pt x="9073" y="5341"/>
                    <a:pt x="9048" y="5366"/>
                    <a:pt x="9023" y="5366"/>
                  </a:cubicBezTo>
                  <a:cubicBezTo>
                    <a:pt x="8998" y="5391"/>
                    <a:pt x="8998" y="5416"/>
                    <a:pt x="9023" y="5442"/>
                  </a:cubicBezTo>
                  <a:cubicBezTo>
                    <a:pt x="9248" y="6218"/>
                    <a:pt x="8847" y="7171"/>
                    <a:pt x="8120" y="7497"/>
                  </a:cubicBezTo>
                  <a:cubicBezTo>
                    <a:pt x="7905" y="7597"/>
                    <a:pt x="7671" y="7644"/>
                    <a:pt x="7437" y="7644"/>
                  </a:cubicBezTo>
                  <a:cubicBezTo>
                    <a:pt x="6854" y="7644"/>
                    <a:pt x="6269" y="7353"/>
                    <a:pt x="5965" y="6870"/>
                  </a:cubicBezTo>
                  <a:cubicBezTo>
                    <a:pt x="5940" y="6820"/>
                    <a:pt x="5890" y="6820"/>
                    <a:pt x="5865" y="6820"/>
                  </a:cubicBezTo>
                  <a:cubicBezTo>
                    <a:pt x="5840" y="6820"/>
                    <a:pt x="5815" y="6870"/>
                    <a:pt x="5815" y="6895"/>
                  </a:cubicBezTo>
                  <a:cubicBezTo>
                    <a:pt x="5790" y="7246"/>
                    <a:pt x="5539" y="7622"/>
                    <a:pt x="5163" y="7797"/>
                  </a:cubicBezTo>
                  <a:cubicBezTo>
                    <a:pt x="4925" y="7916"/>
                    <a:pt x="4640" y="7988"/>
                    <a:pt x="4283" y="7988"/>
                  </a:cubicBezTo>
                  <a:cubicBezTo>
                    <a:pt x="4189" y="7988"/>
                    <a:pt x="4090" y="7983"/>
                    <a:pt x="3985" y="7973"/>
                  </a:cubicBezTo>
                  <a:cubicBezTo>
                    <a:pt x="3409" y="7948"/>
                    <a:pt x="2932" y="7772"/>
                    <a:pt x="2607" y="7497"/>
                  </a:cubicBezTo>
                  <a:cubicBezTo>
                    <a:pt x="2281" y="7221"/>
                    <a:pt x="1980" y="6745"/>
                    <a:pt x="2156" y="6269"/>
                  </a:cubicBezTo>
                  <a:cubicBezTo>
                    <a:pt x="2156" y="6244"/>
                    <a:pt x="2156" y="6218"/>
                    <a:pt x="2130" y="6193"/>
                  </a:cubicBezTo>
                  <a:cubicBezTo>
                    <a:pt x="2130" y="6168"/>
                    <a:pt x="2105" y="6168"/>
                    <a:pt x="2080" y="6168"/>
                  </a:cubicBezTo>
                  <a:cubicBezTo>
                    <a:pt x="1629" y="6118"/>
                    <a:pt x="602" y="5943"/>
                    <a:pt x="276" y="5166"/>
                  </a:cubicBezTo>
                  <a:cubicBezTo>
                    <a:pt x="201" y="4990"/>
                    <a:pt x="176" y="4790"/>
                    <a:pt x="176" y="4539"/>
                  </a:cubicBezTo>
                  <a:cubicBezTo>
                    <a:pt x="176" y="3988"/>
                    <a:pt x="326" y="3487"/>
                    <a:pt x="602" y="3136"/>
                  </a:cubicBezTo>
                  <a:cubicBezTo>
                    <a:pt x="877" y="2785"/>
                    <a:pt x="1303" y="2584"/>
                    <a:pt x="1704" y="2584"/>
                  </a:cubicBezTo>
                  <a:cubicBezTo>
                    <a:pt x="1780" y="2584"/>
                    <a:pt x="1855" y="2584"/>
                    <a:pt x="1930" y="2609"/>
                  </a:cubicBezTo>
                  <a:cubicBezTo>
                    <a:pt x="1955" y="2609"/>
                    <a:pt x="1980" y="2609"/>
                    <a:pt x="2005" y="2584"/>
                  </a:cubicBezTo>
                  <a:cubicBezTo>
                    <a:pt x="2030" y="2559"/>
                    <a:pt x="2030" y="2534"/>
                    <a:pt x="2030" y="2509"/>
                  </a:cubicBezTo>
                  <a:cubicBezTo>
                    <a:pt x="1855" y="1958"/>
                    <a:pt x="2005" y="1331"/>
                    <a:pt x="2381" y="930"/>
                  </a:cubicBezTo>
                  <a:cubicBezTo>
                    <a:pt x="2682" y="589"/>
                    <a:pt x="3129" y="392"/>
                    <a:pt x="3591" y="392"/>
                  </a:cubicBezTo>
                  <a:cubicBezTo>
                    <a:pt x="3705" y="392"/>
                    <a:pt x="3821" y="404"/>
                    <a:pt x="3935" y="429"/>
                  </a:cubicBezTo>
                  <a:cubicBezTo>
                    <a:pt x="4211" y="479"/>
                    <a:pt x="4562" y="655"/>
                    <a:pt x="4712" y="1005"/>
                  </a:cubicBezTo>
                  <a:cubicBezTo>
                    <a:pt x="4712" y="1031"/>
                    <a:pt x="4737" y="1056"/>
                    <a:pt x="4762" y="1056"/>
                  </a:cubicBezTo>
                  <a:cubicBezTo>
                    <a:pt x="4787" y="1056"/>
                    <a:pt x="4837" y="1031"/>
                    <a:pt x="4837" y="1031"/>
                  </a:cubicBezTo>
                  <a:cubicBezTo>
                    <a:pt x="5264" y="488"/>
                    <a:pt x="5916" y="170"/>
                    <a:pt x="6548" y="170"/>
                  </a:cubicBezTo>
                  <a:cubicBezTo>
                    <a:pt x="6734" y="170"/>
                    <a:pt x="6917" y="197"/>
                    <a:pt x="7093" y="254"/>
                  </a:cubicBezTo>
                  <a:cubicBezTo>
                    <a:pt x="7895" y="479"/>
                    <a:pt x="8496" y="1256"/>
                    <a:pt x="8572" y="2083"/>
                  </a:cubicBezTo>
                  <a:cubicBezTo>
                    <a:pt x="8572" y="2108"/>
                    <a:pt x="8597" y="2133"/>
                    <a:pt x="8622" y="2158"/>
                  </a:cubicBezTo>
                  <a:lnTo>
                    <a:pt x="8697" y="2158"/>
                  </a:lnTo>
                  <a:cubicBezTo>
                    <a:pt x="8810" y="2099"/>
                    <a:pt x="8929" y="2072"/>
                    <a:pt x="9049" y="2072"/>
                  </a:cubicBezTo>
                  <a:cubicBezTo>
                    <a:pt x="9382" y="2072"/>
                    <a:pt x="9716" y="2276"/>
                    <a:pt x="9900" y="2534"/>
                  </a:cubicBezTo>
                  <a:cubicBezTo>
                    <a:pt x="10226" y="2960"/>
                    <a:pt x="10226" y="3512"/>
                    <a:pt x="10201" y="3888"/>
                  </a:cubicBezTo>
                  <a:cubicBezTo>
                    <a:pt x="10151" y="4264"/>
                    <a:pt x="10025" y="4640"/>
                    <a:pt x="9800" y="4915"/>
                  </a:cubicBezTo>
                  <a:cubicBezTo>
                    <a:pt x="9825" y="4965"/>
                    <a:pt x="9850" y="5015"/>
                    <a:pt x="9900" y="5091"/>
                  </a:cubicBezTo>
                  <a:cubicBezTo>
                    <a:pt x="10151" y="4765"/>
                    <a:pt x="10326" y="4339"/>
                    <a:pt x="10351" y="3913"/>
                  </a:cubicBezTo>
                  <a:cubicBezTo>
                    <a:pt x="10401" y="3487"/>
                    <a:pt x="10376" y="2885"/>
                    <a:pt x="10050" y="2434"/>
                  </a:cubicBezTo>
                  <a:cubicBezTo>
                    <a:pt x="9833" y="2138"/>
                    <a:pt x="9445" y="1904"/>
                    <a:pt x="9044" y="1904"/>
                  </a:cubicBezTo>
                  <a:cubicBezTo>
                    <a:pt x="8937" y="1904"/>
                    <a:pt x="8828" y="1921"/>
                    <a:pt x="8722" y="1958"/>
                  </a:cubicBezTo>
                  <a:cubicBezTo>
                    <a:pt x="8622" y="1106"/>
                    <a:pt x="7970" y="329"/>
                    <a:pt x="7143" y="78"/>
                  </a:cubicBezTo>
                  <a:cubicBezTo>
                    <a:pt x="6958" y="26"/>
                    <a:pt x="6767" y="1"/>
                    <a:pt x="6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1"/>
            <p:cNvSpPr/>
            <p:nvPr/>
          </p:nvSpPr>
          <p:spPr>
            <a:xfrm>
              <a:off x="6250053" y="111738"/>
              <a:ext cx="1101742" cy="442046"/>
            </a:xfrm>
            <a:custGeom>
              <a:avLst/>
              <a:gdLst/>
              <a:ahLst/>
              <a:cxnLst/>
              <a:rect l="l" t="t" r="r" b="b"/>
              <a:pathLst>
                <a:path w="12407" h="4978" extrusionOk="0">
                  <a:moveTo>
                    <a:pt x="9124" y="177"/>
                  </a:moveTo>
                  <a:cubicBezTo>
                    <a:pt x="9235" y="177"/>
                    <a:pt x="9344" y="190"/>
                    <a:pt x="9449" y="216"/>
                  </a:cubicBezTo>
                  <a:cubicBezTo>
                    <a:pt x="10226" y="416"/>
                    <a:pt x="10803" y="1068"/>
                    <a:pt x="10828" y="1795"/>
                  </a:cubicBezTo>
                  <a:cubicBezTo>
                    <a:pt x="10828" y="1820"/>
                    <a:pt x="10853" y="1845"/>
                    <a:pt x="10878" y="1845"/>
                  </a:cubicBezTo>
                  <a:cubicBezTo>
                    <a:pt x="10903" y="1870"/>
                    <a:pt x="10928" y="1870"/>
                    <a:pt x="10953" y="1870"/>
                  </a:cubicBezTo>
                  <a:cubicBezTo>
                    <a:pt x="11045" y="1824"/>
                    <a:pt x="11144" y="1802"/>
                    <a:pt x="11245" y="1802"/>
                  </a:cubicBezTo>
                  <a:cubicBezTo>
                    <a:pt x="11421" y="1802"/>
                    <a:pt x="11606" y="1868"/>
                    <a:pt x="11780" y="1995"/>
                  </a:cubicBezTo>
                  <a:cubicBezTo>
                    <a:pt x="12081" y="2246"/>
                    <a:pt x="12231" y="2597"/>
                    <a:pt x="12181" y="2923"/>
                  </a:cubicBezTo>
                  <a:cubicBezTo>
                    <a:pt x="12069" y="3553"/>
                    <a:pt x="11431" y="3940"/>
                    <a:pt x="10848" y="3940"/>
                  </a:cubicBezTo>
                  <a:cubicBezTo>
                    <a:pt x="10782" y="3940"/>
                    <a:pt x="10716" y="3935"/>
                    <a:pt x="10652" y="3925"/>
                  </a:cubicBezTo>
                  <a:cubicBezTo>
                    <a:pt x="10638" y="3918"/>
                    <a:pt x="10625" y="3915"/>
                    <a:pt x="10614" y="3915"/>
                  </a:cubicBezTo>
                  <a:cubicBezTo>
                    <a:pt x="10588" y="3915"/>
                    <a:pt x="10570" y="3932"/>
                    <a:pt x="10552" y="3950"/>
                  </a:cubicBezTo>
                  <a:cubicBezTo>
                    <a:pt x="10301" y="4351"/>
                    <a:pt x="9825" y="4652"/>
                    <a:pt x="9274" y="4727"/>
                  </a:cubicBezTo>
                  <a:cubicBezTo>
                    <a:pt x="9208" y="4733"/>
                    <a:pt x="9141" y="4737"/>
                    <a:pt x="9075" y="4737"/>
                  </a:cubicBezTo>
                  <a:cubicBezTo>
                    <a:pt x="8618" y="4737"/>
                    <a:pt x="8177" y="4586"/>
                    <a:pt x="7870" y="4301"/>
                  </a:cubicBezTo>
                  <a:cubicBezTo>
                    <a:pt x="7845" y="4276"/>
                    <a:pt x="7820" y="4276"/>
                    <a:pt x="7795" y="4276"/>
                  </a:cubicBezTo>
                  <a:cubicBezTo>
                    <a:pt x="7770" y="4276"/>
                    <a:pt x="7745" y="4276"/>
                    <a:pt x="7745" y="4301"/>
                  </a:cubicBezTo>
                  <a:cubicBezTo>
                    <a:pt x="7440" y="4630"/>
                    <a:pt x="6980" y="4805"/>
                    <a:pt x="6490" y="4805"/>
                  </a:cubicBezTo>
                  <a:cubicBezTo>
                    <a:pt x="6458" y="4805"/>
                    <a:pt x="6425" y="4804"/>
                    <a:pt x="6392" y="4802"/>
                  </a:cubicBezTo>
                  <a:cubicBezTo>
                    <a:pt x="5865" y="4777"/>
                    <a:pt x="5389" y="4527"/>
                    <a:pt x="5113" y="4151"/>
                  </a:cubicBezTo>
                  <a:cubicBezTo>
                    <a:pt x="5088" y="4126"/>
                    <a:pt x="5088" y="4126"/>
                    <a:pt x="5063" y="4126"/>
                  </a:cubicBezTo>
                  <a:lnTo>
                    <a:pt x="5038" y="4126"/>
                  </a:lnTo>
                  <a:cubicBezTo>
                    <a:pt x="5013" y="4126"/>
                    <a:pt x="5013" y="4126"/>
                    <a:pt x="4988" y="4151"/>
                  </a:cubicBezTo>
                  <a:cubicBezTo>
                    <a:pt x="4627" y="4469"/>
                    <a:pt x="4158" y="4644"/>
                    <a:pt x="3642" y="4644"/>
                  </a:cubicBezTo>
                  <a:cubicBezTo>
                    <a:pt x="3549" y="4644"/>
                    <a:pt x="3455" y="4638"/>
                    <a:pt x="3359" y="4627"/>
                  </a:cubicBezTo>
                  <a:cubicBezTo>
                    <a:pt x="2707" y="4552"/>
                    <a:pt x="2181" y="4226"/>
                    <a:pt x="1880" y="3725"/>
                  </a:cubicBezTo>
                  <a:cubicBezTo>
                    <a:pt x="1863" y="3707"/>
                    <a:pt x="1832" y="3689"/>
                    <a:pt x="1807" y="3689"/>
                  </a:cubicBezTo>
                  <a:cubicBezTo>
                    <a:pt x="1797" y="3689"/>
                    <a:pt x="1787" y="3692"/>
                    <a:pt x="1780" y="3700"/>
                  </a:cubicBezTo>
                  <a:cubicBezTo>
                    <a:pt x="1635" y="3784"/>
                    <a:pt x="1472" y="3828"/>
                    <a:pt x="1303" y="3828"/>
                  </a:cubicBezTo>
                  <a:cubicBezTo>
                    <a:pt x="1122" y="3828"/>
                    <a:pt x="934" y="3778"/>
                    <a:pt x="753" y="3675"/>
                  </a:cubicBezTo>
                  <a:cubicBezTo>
                    <a:pt x="402" y="3499"/>
                    <a:pt x="201" y="3173"/>
                    <a:pt x="176" y="2822"/>
                  </a:cubicBezTo>
                  <a:cubicBezTo>
                    <a:pt x="176" y="2497"/>
                    <a:pt x="402" y="2171"/>
                    <a:pt x="727" y="1970"/>
                  </a:cubicBezTo>
                  <a:cubicBezTo>
                    <a:pt x="920" y="1860"/>
                    <a:pt x="1121" y="1803"/>
                    <a:pt x="1312" y="1803"/>
                  </a:cubicBezTo>
                  <a:cubicBezTo>
                    <a:pt x="1469" y="1803"/>
                    <a:pt x="1620" y="1841"/>
                    <a:pt x="1755" y="1920"/>
                  </a:cubicBezTo>
                  <a:cubicBezTo>
                    <a:pt x="1768" y="1933"/>
                    <a:pt x="1780" y="1939"/>
                    <a:pt x="1793" y="1939"/>
                  </a:cubicBezTo>
                  <a:cubicBezTo>
                    <a:pt x="1805" y="1939"/>
                    <a:pt x="1818" y="1933"/>
                    <a:pt x="1830" y="1920"/>
                  </a:cubicBezTo>
                  <a:cubicBezTo>
                    <a:pt x="1855" y="1920"/>
                    <a:pt x="1880" y="1895"/>
                    <a:pt x="1880" y="1870"/>
                  </a:cubicBezTo>
                  <a:cubicBezTo>
                    <a:pt x="2006" y="1344"/>
                    <a:pt x="2457" y="893"/>
                    <a:pt x="2983" y="767"/>
                  </a:cubicBezTo>
                  <a:cubicBezTo>
                    <a:pt x="3102" y="733"/>
                    <a:pt x="3224" y="717"/>
                    <a:pt x="3346" y="717"/>
                  </a:cubicBezTo>
                  <a:cubicBezTo>
                    <a:pt x="3768" y="717"/>
                    <a:pt x="4190" y="908"/>
                    <a:pt x="4462" y="1218"/>
                  </a:cubicBezTo>
                  <a:cubicBezTo>
                    <a:pt x="4487" y="1243"/>
                    <a:pt x="4512" y="1268"/>
                    <a:pt x="4562" y="1268"/>
                  </a:cubicBezTo>
                  <a:cubicBezTo>
                    <a:pt x="4587" y="1243"/>
                    <a:pt x="4612" y="1218"/>
                    <a:pt x="4612" y="1193"/>
                  </a:cubicBezTo>
                  <a:cubicBezTo>
                    <a:pt x="4788" y="717"/>
                    <a:pt x="5214" y="341"/>
                    <a:pt x="5715" y="266"/>
                  </a:cubicBezTo>
                  <a:cubicBezTo>
                    <a:pt x="5802" y="248"/>
                    <a:pt x="5890" y="239"/>
                    <a:pt x="5978" y="239"/>
                  </a:cubicBezTo>
                  <a:cubicBezTo>
                    <a:pt x="6505" y="239"/>
                    <a:pt x="7044" y="546"/>
                    <a:pt x="7344" y="1018"/>
                  </a:cubicBezTo>
                  <a:cubicBezTo>
                    <a:pt x="7369" y="1043"/>
                    <a:pt x="7394" y="1068"/>
                    <a:pt x="7419" y="1068"/>
                  </a:cubicBezTo>
                  <a:cubicBezTo>
                    <a:pt x="7444" y="1068"/>
                    <a:pt x="7469" y="1043"/>
                    <a:pt x="7494" y="1018"/>
                  </a:cubicBezTo>
                  <a:cubicBezTo>
                    <a:pt x="7814" y="570"/>
                    <a:pt x="8496" y="177"/>
                    <a:pt x="9124" y="177"/>
                  </a:cubicBezTo>
                  <a:close/>
                  <a:moveTo>
                    <a:pt x="9142" y="0"/>
                  </a:moveTo>
                  <a:cubicBezTo>
                    <a:pt x="8485" y="0"/>
                    <a:pt x="7800" y="377"/>
                    <a:pt x="7419" y="842"/>
                  </a:cubicBezTo>
                  <a:cubicBezTo>
                    <a:pt x="7079" y="353"/>
                    <a:pt x="6522" y="62"/>
                    <a:pt x="5978" y="62"/>
                  </a:cubicBezTo>
                  <a:cubicBezTo>
                    <a:pt x="5881" y="62"/>
                    <a:pt x="5785" y="72"/>
                    <a:pt x="5690" y="91"/>
                  </a:cubicBezTo>
                  <a:cubicBezTo>
                    <a:pt x="5164" y="191"/>
                    <a:pt x="4712" y="542"/>
                    <a:pt x="4512" y="1018"/>
                  </a:cubicBezTo>
                  <a:cubicBezTo>
                    <a:pt x="4184" y="709"/>
                    <a:pt x="3751" y="549"/>
                    <a:pt x="3318" y="549"/>
                  </a:cubicBezTo>
                  <a:cubicBezTo>
                    <a:pt x="3189" y="549"/>
                    <a:pt x="3060" y="563"/>
                    <a:pt x="2933" y="592"/>
                  </a:cubicBezTo>
                  <a:cubicBezTo>
                    <a:pt x="2382" y="717"/>
                    <a:pt x="1905" y="1168"/>
                    <a:pt x="1730" y="1720"/>
                  </a:cubicBezTo>
                  <a:cubicBezTo>
                    <a:pt x="1601" y="1660"/>
                    <a:pt x="1461" y="1632"/>
                    <a:pt x="1317" y="1632"/>
                  </a:cubicBezTo>
                  <a:cubicBezTo>
                    <a:pt x="1096" y="1632"/>
                    <a:pt x="865" y="1698"/>
                    <a:pt x="652" y="1820"/>
                  </a:cubicBezTo>
                  <a:cubicBezTo>
                    <a:pt x="251" y="2045"/>
                    <a:pt x="1" y="2446"/>
                    <a:pt x="26" y="2847"/>
                  </a:cubicBezTo>
                  <a:cubicBezTo>
                    <a:pt x="26" y="3223"/>
                    <a:pt x="276" y="3624"/>
                    <a:pt x="677" y="3825"/>
                  </a:cubicBezTo>
                  <a:cubicBezTo>
                    <a:pt x="871" y="3949"/>
                    <a:pt x="1086" y="4005"/>
                    <a:pt x="1296" y="4005"/>
                  </a:cubicBezTo>
                  <a:cubicBezTo>
                    <a:pt x="1467" y="4005"/>
                    <a:pt x="1634" y="3968"/>
                    <a:pt x="1780" y="3900"/>
                  </a:cubicBezTo>
                  <a:cubicBezTo>
                    <a:pt x="2131" y="4376"/>
                    <a:pt x="2682" y="4702"/>
                    <a:pt x="3334" y="4802"/>
                  </a:cubicBezTo>
                  <a:cubicBezTo>
                    <a:pt x="3429" y="4814"/>
                    <a:pt x="3525" y="4819"/>
                    <a:pt x="3620" y="4819"/>
                  </a:cubicBezTo>
                  <a:cubicBezTo>
                    <a:pt x="4147" y="4819"/>
                    <a:pt x="4656" y="4645"/>
                    <a:pt x="5038" y="4326"/>
                  </a:cubicBezTo>
                  <a:cubicBezTo>
                    <a:pt x="5339" y="4702"/>
                    <a:pt x="5840" y="4953"/>
                    <a:pt x="6392" y="4978"/>
                  </a:cubicBezTo>
                  <a:lnTo>
                    <a:pt x="6492" y="4978"/>
                  </a:lnTo>
                  <a:cubicBezTo>
                    <a:pt x="6993" y="4978"/>
                    <a:pt x="7494" y="4802"/>
                    <a:pt x="7820" y="4477"/>
                  </a:cubicBezTo>
                  <a:cubicBezTo>
                    <a:pt x="8132" y="4747"/>
                    <a:pt x="8565" y="4897"/>
                    <a:pt x="9019" y="4897"/>
                  </a:cubicBezTo>
                  <a:cubicBezTo>
                    <a:pt x="9112" y="4897"/>
                    <a:pt x="9205" y="4890"/>
                    <a:pt x="9299" y="4878"/>
                  </a:cubicBezTo>
                  <a:cubicBezTo>
                    <a:pt x="9875" y="4802"/>
                    <a:pt x="10377" y="4527"/>
                    <a:pt x="10677" y="4101"/>
                  </a:cubicBezTo>
                  <a:cubicBezTo>
                    <a:pt x="10729" y="4106"/>
                    <a:pt x="10781" y="4108"/>
                    <a:pt x="10832" y="4108"/>
                  </a:cubicBezTo>
                  <a:cubicBezTo>
                    <a:pt x="11555" y="4108"/>
                    <a:pt x="12238" y="3626"/>
                    <a:pt x="12332" y="2948"/>
                  </a:cubicBezTo>
                  <a:cubicBezTo>
                    <a:pt x="12407" y="2572"/>
                    <a:pt x="12231" y="2146"/>
                    <a:pt x="11880" y="1870"/>
                  </a:cubicBezTo>
                  <a:cubicBezTo>
                    <a:pt x="11675" y="1721"/>
                    <a:pt x="11442" y="1641"/>
                    <a:pt x="11223" y="1641"/>
                  </a:cubicBezTo>
                  <a:cubicBezTo>
                    <a:pt x="11147" y="1641"/>
                    <a:pt x="11074" y="1650"/>
                    <a:pt x="11003" y="1670"/>
                  </a:cubicBezTo>
                  <a:cubicBezTo>
                    <a:pt x="10928" y="918"/>
                    <a:pt x="10301" y="266"/>
                    <a:pt x="9499" y="40"/>
                  </a:cubicBezTo>
                  <a:cubicBezTo>
                    <a:pt x="9383" y="13"/>
                    <a:pt x="9263" y="0"/>
                    <a:pt x="9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a:off x="3651730" y="1912125"/>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a:off x="4778875" y="203743"/>
              <a:ext cx="164098" cy="155256"/>
            </a:xfrm>
            <a:custGeom>
              <a:avLst/>
              <a:gdLst/>
              <a:ahLst/>
              <a:cxnLst/>
              <a:rect l="l" t="t" r="r" b="b"/>
              <a:pathLst>
                <a:path w="1855" h="1755" extrusionOk="0">
                  <a:moveTo>
                    <a:pt x="852" y="0"/>
                  </a:moveTo>
                  <a:cubicBezTo>
                    <a:pt x="501" y="552"/>
                    <a:pt x="201" y="1128"/>
                    <a:pt x="0" y="1755"/>
                  </a:cubicBezTo>
                  <a:lnTo>
                    <a:pt x="1855" y="1755"/>
                  </a:lnTo>
                  <a:cubicBezTo>
                    <a:pt x="1579" y="1153"/>
                    <a:pt x="1253" y="577"/>
                    <a:pt x="877" y="51"/>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a:off x="327700" y="4526941"/>
              <a:ext cx="161886" cy="153133"/>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1"/>
            <p:cNvSpPr/>
            <p:nvPr/>
          </p:nvSpPr>
          <p:spPr>
            <a:xfrm>
              <a:off x="6718827" y="4662493"/>
              <a:ext cx="164186" cy="153044"/>
            </a:xfrm>
            <a:custGeom>
              <a:avLst/>
              <a:gdLst/>
              <a:ahLst/>
              <a:cxnLst/>
              <a:rect l="l" t="t" r="r" b="b"/>
              <a:pathLst>
                <a:path w="1856" h="1730" extrusionOk="0">
                  <a:moveTo>
                    <a:pt x="853" y="0"/>
                  </a:moveTo>
                  <a:cubicBezTo>
                    <a:pt x="477" y="526"/>
                    <a:pt x="201" y="1128"/>
                    <a:pt x="0" y="1729"/>
                  </a:cubicBezTo>
                  <a:lnTo>
                    <a:pt x="1855" y="1729"/>
                  </a:lnTo>
                  <a:cubicBezTo>
                    <a:pt x="1579" y="1128"/>
                    <a:pt x="1254" y="576"/>
                    <a:pt x="878" y="25"/>
                  </a:cubicBezTo>
                  <a:lnTo>
                    <a:pt x="8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a:off x="422512" y="256198"/>
              <a:ext cx="161975" cy="153133"/>
            </a:xfrm>
            <a:custGeom>
              <a:avLst/>
              <a:gdLst/>
              <a:ahLst/>
              <a:cxnLst/>
              <a:rect l="l" t="t" r="r" b="b"/>
              <a:pathLst>
                <a:path w="1831" h="1731" extrusionOk="0">
                  <a:moveTo>
                    <a:pt x="853" y="1"/>
                  </a:moveTo>
                  <a:cubicBezTo>
                    <a:pt x="477" y="527"/>
                    <a:pt x="176" y="1129"/>
                    <a:pt x="1" y="1730"/>
                  </a:cubicBezTo>
                  <a:lnTo>
                    <a:pt x="1830" y="1730"/>
                  </a:lnTo>
                  <a:cubicBezTo>
                    <a:pt x="1580" y="1154"/>
                    <a:pt x="1229" y="577"/>
                    <a:pt x="853" y="26"/>
                  </a:cubicBez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1"/>
            <p:cNvSpPr/>
            <p:nvPr/>
          </p:nvSpPr>
          <p:spPr>
            <a:xfrm>
              <a:off x="3815815" y="4459304"/>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1"/>
            <p:cNvSpPr/>
            <p:nvPr/>
          </p:nvSpPr>
          <p:spPr>
            <a:xfrm>
              <a:off x="2712940" y="601416"/>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1"/>
            <p:cNvSpPr/>
            <p:nvPr/>
          </p:nvSpPr>
          <p:spPr>
            <a:xfrm>
              <a:off x="8949290" y="3188179"/>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1"/>
            <p:cNvSpPr/>
            <p:nvPr/>
          </p:nvSpPr>
          <p:spPr>
            <a:xfrm>
              <a:off x="8934918" y="596938"/>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21"/>
          <p:cNvSpPr txBox="1">
            <a:spLocks noGrp="1"/>
          </p:cNvSpPr>
          <p:nvPr>
            <p:ph type="title"/>
          </p:nvPr>
        </p:nvSpPr>
        <p:spPr>
          <a:xfrm>
            <a:off x="4572000" y="919900"/>
            <a:ext cx="3852000" cy="1651800"/>
          </a:xfrm>
          <a:prstGeom prst="rect">
            <a:avLst/>
          </a:prstGeom>
        </p:spPr>
        <p:txBody>
          <a:bodyPr spcFirstLastPara="1" wrap="square" lIns="0" tIns="0" rIns="0" bIns="0" anchor="ctr" anchorCtr="0">
            <a:noAutofit/>
          </a:bodyPr>
          <a:lstStyle>
            <a:lvl1pPr lvl="0" algn="r" rtl="0">
              <a:spcBef>
                <a:spcPts val="0"/>
              </a:spcBef>
              <a:spcAft>
                <a:spcPts val="0"/>
              </a:spcAft>
              <a:buSzPts val="4500"/>
              <a:buNone/>
              <a:defRPr sz="47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260" name="Google Shape;260;p21"/>
          <p:cNvSpPr txBox="1">
            <a:spLocks noGrp="1"/>
          </p:cNvSpPr>
          <p:nvPr>
            <p:ph type="subTitle" idx="1"/>
          </p:nvPr>
        </p:nvSpPr>
        <p:spPr>
          <a:xfrm>
            <a:off x="4572000" y="2571800"/>
            <a:ext cx="3852000" cy="16518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1"/>
        <p:cNvGrpSpPr/>
        <p:nvPr/>
      </p:nvGrpSpPr>
      <p:grpSpPr>
        <a:xfrm>
          <a:off x="0" y="0"/>
          <a:ext cx="0" cy="0"/>
          <a:chOff x="0" y="0"/>
          <a:chExt cx="0" cy="0"/>
        </a:xfrm>
      </p:grpSpPr>
      <p:grpSp>
        <p:nvGrpSpPr>
          <p:cNvPr id="262" name="Google Shape;262;p22"/>
          <p:cNvGrpSpPr/>
          <p:nvPr/>
        </p:nvGrpSpPr>
        <p:grpSpPr>
          <a:xfrm>
            <a:off x="-67620" y="3"/>
            <a:ext cx="9267897" cy="4818383"/>
            <a:chOff x="-67620" y="3"/>
            <a:chExt cx="9267897" cy="4818383"/>
          </a:xfrm>
        </p:grpSpPr>
        <p:sp>
          <p:nvSpPr>
            <p:cNvPr id="263" name="Google Shape;263;p22"/>
            <p:cNvSpPr/>
            <p:nvPr/>
          </p:nvSpPr>
          <p:spPr>
            <a:xfrm>
              <a:off x="2886411" y="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2"/>
            <p:cNvSpPr/>
            <p:nvPr/>
          </p:nvSpPr>
          <p:spPr>
            <a:xfrm>
              <a:off x="7883528" y="378345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a:off x="1100568" y="1813794"/>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2"/>
            <p:cNvSpPr/>
            <p:nvPr/>
          </p:nvSpPr>
          <p:spPr>
            <a:xfrm>
              <a:off x="7095551" y="2211525"/>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p:nvPr/>
          </p:nvSpPr>
          <p:spPr>
            <a:xfrm>
              <a:off x="7234960" y="4667357"/>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2"/>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2"/>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2"/>
            <p:cNvSpPr/>
            <p:nvPr/>
          </p:nvSpPr>
          <p:spPr>
            <a:xfrm>
              <a:off x="1852200" y="378345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2"/>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2"/>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2"/>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2"/>
            <p:cNvSpPr/>
            <p:nvPr/>
          </p:nvSpPr>
          <p:spPr>
            <a:xfrm>
              <a:off x="7010955" y="13436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22"/>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7"/>
        <p:cNvGrpSpPr/>
        <p:nvPr/>
      </p:nvGrpSpPr>
      <p:grpSpPr>
        <a:xfrm>
          <a:off x="0" y="0"/>
          <a:ext cx="0" cy="0"/>
          <a:chOff x="0" y="0"/>
          <a:chExt cx="0" cy="0"/>
        </a:xfrm>
      </p:grpSpPr>
      <p:grpSp>
        <p:nvGrpSpPr>
          <p:cNvPr id="278" name="Google Shape;278;p23"/>
          <p:cNvGrpSpPr/>
          <p:nvPr/>
        </p:nvGrpSpPr>
        <p:grpSpPr>
          <a:xfrm>
            <a:off x="0" y="-243418"/>
            <a:ext cx="9143988" cy="5135601"/>
            <a:chOff x="0" y="-243418"/>
            <a:chExt cx="9143988" cy="5135601"/>
          </a:xfrm>
        </p:grpSpPr>
        <p:sp>
          <p:nvSpPr>
            <p:cNvPr id="279" name="Google Shape;279;p23"/>
            <p:cNvSpPr/>
            <p:nvPr/>
          </p:nvSpPr>
          <p:spPr>
            <a:xfrm>
              <a:off x="986610" y="4688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5747397"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239327" y="682257"/>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5541705" y="686622"/>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2863855" y="43201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6620023"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23"/>
            <p:cNvGrpSpPr/>
            <p:nvPr/>
          </p:nvGrpSpPr>
          <p:grpSpPr>
            <a:xfrm>
              <a:off x="8111325" y="942997"/>
              <a:ext cx="1032663" cy="712280"/>
              <a:chOff x="1966925" y="760050"/>
              <a:chExt cx="244400" cy="168575"/>
            </a:xfrm>
          </p:grpSpPr>
          <p:sp>
            <p:nvSpPr>
              <p:cNvPr id="289" name="Google Shape;289;p23"/>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23"/>
            <p:cNvSpPr/>
            <p:nvPr/>
          </p:nvSpPr>
          <p:spPr>
            <a:xfrm>
              <a:off x="719995" y="46035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7268040" y="19934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23"/>
            <p:cNvGrpSpPr/>
            <p:nvPr/>
          </p:nvGrpSpPr>
          <p:grpSpPr>
            <a:xfrm>
              <a:off x="0" y="3285497"/>
              <a:ext cx="1032663" cy="712280"/>
              <a:chOff x="1966925" y="760050"/>
              <a:chExt cx="244400" cy="168575"/>
            </a:xfrm>
          </p:grpSpPr>
          <p:sp>
            <p:nvSpPr>
              <p:cNvPr id="319" name="Google Shape;319;p23"/>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5" name="Google Shape;345;p23"/>
          <p:cNvSpPr txBox="1">
            <a:spLocks noGrp="1"/>
          </p:cNvSpPr>
          <p:nvPr>
            <p:ph type="title" hasCustomPrompt="1"/>
          </p:nvPr>
        </p:nvSpPr>
        <p:spPr>
          <a:xfrm>
            <a:off x="2150400" y="1628225"/>
            <a:ext cx="4843200" cy="1274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96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46" name="Google Shape;346;p23"/>
          <p:cNvSpPr txBox="1">
            <a:spLocks noGrp="1"/>
          </p:cNvSpPr>
          <p:nvPr>
            <p:ph type="subTitle" idx="1"/>
          </p:nvPr>
        </p:nvSpPr>
        <p:spPr>
          <a:xfrm>
            <a:off x="2150400" y="2902675"/>
            <a:ext cx="48432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4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348"/>
        <p:cNvGrpSpPr/>
        <p:nvPr/>
      </p:nvGrpSpPr>
      <p:grpSpPr>
        <a:xfrm>
          <a:off x="0" y="0"/>
          <a:ext cx="0" cy="0"/>
          <a:chOff x="0" y="0"/>
          <a:chExt cx="0" cy="0"/>
        </a:xfrm>
      </p:grpSpPr>
      <p:grpSp>
        <p:nvGrpSpPr>
          <p:cNvPr id="349" name="Google Shape;349;p25"/>
          <p:cNvGrpSpPr/>
          <p:nvPr/>
        </p:nvGrpSpPr>
        <p:grpSpPr>
          <a:xfrm>
            <a:off x="-98575" y="-348143"/>
            <a:ext cx="8930934" cy="5606197"/>
            <a:chOff x="-98575" y="-348143"/>
            <a:chExt cx="8930934" cy="5606197"/>
          </a:xfrm>
        </p:grpSpPr>
        <p:sp>
          <p:nvSpPr>
            <p:cNvPr id="350" name="Google Shape;350;p25"/>
            <p:cNvSpPr/>
            <p:nvPr/>
          </p:nvSpPr>
          <p:spPr>
            <a:xfrm>
              <a:off x="6716592" y="46032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5"/>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5"/>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5"/>
            <p:cNvSpPr/>
            <p:nvPr/>
          </p:nvSpPr>
          <p:spPr>
            <a:xfrm>
              <a:off x="-98575" y="123120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5"/>
            <p:cNvSpPr/>
            <p:nvPr/>
          </p:nvSpPr>
          <p:spPr>
            <a:xfrm>
              <a:off x="5893660" y="19913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5"/>
            <p:cNvSpPr/>
            <p:nvPr/>
          </p:nvSpPr>
          <p:spPr>
            <a:xfrm>
              <a:off x="6310801" y="46885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5"/>
            <p:cNvSpPr/>
            <p:nvPr/>
          </p:nvSpPr>
          <p:spPr>
            <a:xfrm>
              <a:off x="1851700" y="50388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5"/>
            <p:cNvSpPr/>
            <p:nvPr/>
          </p:nvSpPr>
          <p:spPr>
            <a:xfrm>
              <a:off x="7658843" y="-348143"/>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4318001"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25"/>
            <p:cNvGrpSpPr/>
            <p:nvPr/>
          </p:nvGrpSpPr>
          <p:grpSpPr>
            <a:xfrm>
              <a:off x="7799695" y="942997"/>
              <a:ext cx="1032663" cy="712280"/>
              <a:chOff x="1966925" y="760050"/>
              <a:chExt cx="244400" cy="168575"/>
            </a:xfrm>
          </p:grpSpPr>
          <p:sp>
            <p:nvSpPr>
              <p:cNvPr id="360" name="Google Shape;360;p25"/>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5"/>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5"/>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5"/>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5"/>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5"/>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5"/>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5"/>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5"/>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5"/>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5"/>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5"/>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5"/>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5"/>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5"/>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5"/>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5"/>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5"/>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5"/>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5"/>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5"/>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5"/>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5"/>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25"/>
            <p:cNvSpPr/>
            <p:nvPr/>
          </p:nvSpPr>
          <p:spPr>
            <a:xfrm>
              <a:off x="189503" y="33182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8" name="Google Shape;388;p25"/>
          <p:cNvSpPr txBox="1">
            <a:spLocks noGrp="1"/>
          </p:cNvSpPr>
          <p:nvPr>
            <p:ph type="subTitle" idx="1"/>
          </p:nvPr>
        </p:nvSpPr>
        <p:spPr>
          <a:xfrm>
            <a:off x="719998" y="2801600"/>
            <a:ext cx="21132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389" name="Google Shape;389;p25"/>
          <p:cNvSpPr txBox="1">
            <a:spLocks noGrp="1"/>
          </p:cNvSpPr>
          <p:nvPr>
            <p:ph type="subTitle" idx="2"/>
          </p:nvPr>
        </p:nvSpPr>
        <p:spPr>
          <a:xfrm>
            <a:off x="720008" y="3271400"/>
            <a:ext cx="2113200" cy="881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90" name="Google Shape;390;p25"/>
          <p:cNvSpPr txBox="1">
            <a:spLocks noGrp="1"/>
          </p:cNvSpPr>
          <p:nvPr>
            <p:ph type="subTitle" idx="3"/>
          </p:nvPr>
        </p:nvSpPr>
        <p:spPr>
          <a:xfrm>
            <a:off x="3515398" y="2801600"/>
            <a:ext cx="21132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391" name="Google Shape;391;p25"/>
          <p:cNvSpPr txBox="1">
            <a:spLocks noGrp="1"/>
          </p:cNvSpPr>
          <p:nvPr>
            <p:ph type="subTitle" idx="4"/>
          </p:nvPr>
        </p:nvSpPr>
        <p:spPr>
          <a:xfrm>
            <a:off x="3515408" y="3271400"/>
            <a:ext cx="2113200" cy="881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92" name="Google Shape;392;p25"/>
          <p:cNvSpPr txBox="1">
            <a:spLocks noGrp="1"/>
          </p:cNvSpPr>
          <p:nvPr>
            <p:ph type="subTitle" idx="5"/>
          </p:nvPr>
        </p:nvSpPr>
        <p:spPr>
          <a:xfrm>
            <a:off x="6310798" y="2801600"/>
            <a:ext cx="21132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393" name="Google Shape;393;p25"/>
          <p:cNvSpPr txBox="1">
            <a:spLocks noGrp="1"/>
          </p:cNvSpPr>
          <p:nvPr>
            <p:ph type="subTitle" idx="6"/>
          </p:nvPr>
        </p:nvSpPr>
        <p:spPr>
          <a:xfrm>
            <a:off x="6310808" y="3271400"/>
            <a:ext cx="2113200" cy="881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CUSTOM_1">
    <p:bg>
      <p:bgPr>
        <a:solidFill>
          <a:schemeClr val="accent4"/>
        </a:solidFill>
        <a:effectLst/>
      </p:bgPr>
    </p:bg>
    <p:spTree>
      <p:nvGrpSpPr>
        <p:cNvPr id="1" name="Shape 394"/>
        <p:cNvGrpSpPr/>
        <p:nvPr/>
      </p:nvGrpSpPr>
      <p:grpSpPr>
        <a:xfrm>
          <a:off x="0" y="0"/>
          <a:ext cx="0" cy="0"/>
          <a:chOff x="0" y="0"/>
          <a:chExt cx="0" cy="0"/>
        </a:xfrm>
      </p:grpSpPr>
      <p:grpSp>
        <p:nvGrpSpPr>
          <p:cNvPr id="395" name="Google Shape;395;p26"/>
          <p:cNvGrpSpPr/>
          <p:nvPr/>
        </p:nvGrpSpPr>
        <p:grpSpPr>
          <a:xfrm>
            <a:off x="-159814" y="108353"/>
            <a:ext cx="9360091" cy="4886410"/>
            <a:chOff x="-159814" y="108353"/>
            <a:chExt cx="9360091" cy="4886410"/>
          </a:xfrm>
        </p:grpSpPr>
        <p:sp>
          <p:nvSpPr>
            <p:cNvPr id="396" name="Google Shape;396;p26"/>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26"/>
            <p:cNvGrpSpPr/>
            <p:nvPr/>
          </p:nvGrpSpPr>
          <p:grpSpPr>
            <a:xfrm rot="-3210415">
              <a:off x="-88437" y="1571975"/>
              <a:ext cx="956558" cy="659786"/>
              <a:chOff x="1966925" y="760050"/>
              <a:chExt cx="244400" cy="168575"/>
            </a:xfrm>
          </p:grpSpPr>
          <p:sp>
            <p:nvSpPr>
              <p:cNvPr id="408" name="Google Shape;408;p26"/>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4" name="Google Shape;434;p26"/>
          <p:cNvSpPr/>
          <p:nvPr/>
        </p:nvSpPr>
        <p:spPr>
          <a:xfrm>
            <a:off x="720000" y="1324500"/>
            <a:ext cx="7704000" cy="3279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6" name="Google Shape;436;p26"/>
          <p:cNvSpPr txBox="1">
            <a:spLocks noGrp="1"/>
          </p:cNvSpPr>
          <p:nvPr>
            <p:ph type="subTitle" idx="1"/>
          </p:nvPr>
        </p:nvSpPr>
        <p:spPr>
          <a:xfrm>
            <a:off x="2348550" y="1697550"/>
            <a:ext cx="4446900" cy="2532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2"/>
              </a:buClr>
              <a:buSzPts val="1600"/>
              <a:buChar char="●"/>
              <a:defRPr/>
            </a:lvl1pPr>
            <a:lvl2pPr lvl="1" algn="ctr" rtl="0">
              <a:lnSpc>
                <a:spcPct val="100000"/>
              </a:lnSpc>
              <a:spcBef>
                <a:spcPts val="100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one column">
  <p:cSld name="CUSTOM_2">
    <p:spTree>
      <p:nvGrpSpPr>
        <p:cNvPr id="1" name="Shape 437"/>
        <p:cNvGrpSpPr/>
        <p:nvPr/>
      </p:nvGrpSpPr>
      <p:grpSpPr>
        <a:xfrm>
          <a:off x="0" y="0"/>
          <a:ext cx="0" cy="0"/>
          <a:chOff x="0" y="0"/>
          <a:chExt cx="0" cy="0"/>
        </a:xfrm>
      </p:grpSpPr>
      <p:grpSp>
        <p:nvGrpSpPr>
          <p:cNvPr id="438" name="Google Shape;438;p27"/>
          <p:cNvGrpSpPr/>
          <p:nvPr/>
        </p:nvGrpSpPr>
        <p:grpSpPr>
          <a:xfrm>
            <a:off x="0" y="-243418"/>
            <a:ext cx="8980609" cy="5286625"/>
            <a:chOff x="0" y="-243418"/>
            <a:chExt cx="8980609" cy="5286625"/>
          </a:xfrm>
        </p:grpSpPr>
        <p:sp>
          <p:nvSpPr>
            <p:cNvPr id="439" name="Google Shape;439;p27"/>
            <p:cNvSpPr/>
            <p:nvPr/>
          </p:nvSpPr>
          <p:spPr>
            <a:xfrm flipH="1">
              <a:off x="1713991"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flipH="1">
              <a:off x="511828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flipH="1">
              <a:off x="130383"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flipH="1">
              <a:off x="8745531" y="192213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flipH="1">
              <a:off x="8342987" y="3178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flipH="1">
              <a:off x="3433968" y="5400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flipH="1">
              <a:off x="6045059"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flipH="1">
              <a:off x="1615897"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flipH="1">
              <a:off x="4380793"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27"/>
            <p:cNvGrpSpPr/>
            <p:nvPr/>
          </p:nvGrpSpPr>
          <p:grpSpPr>
            <a:xfrm flipH="1">
              <a:off x="0" y="942997"/>
              <a:ext cx="1032663" cy="712280"/>
              <a:chOff x="1966925" y="760050"/>
              <a:chExt cx="244400" cy="168575"/>
            </a:xfrm>
          </p:grpSpPr>
          <p:sp>
            <p:nvSpPr>
              <p:cNvPr id="449" name="Google Shape;449;p27"/>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7"/>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7"/>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7"/>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7"/>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7"/>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7"/>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7"/>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27"/>
            <p:cNvSpPr/>
            <p:nvPr/>
          </p:nvSpPr>
          <p:spPr>
            <a:xfrm flipH="1">
              <a:off x="8745521" y="41050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flipH="1">
              <a:off x="493186" y="4105066"/>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flipH="1">
              <a:off x="7699636" y="4892178"/>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27"/>
          <p:cNvSpPr txBox="1">
            <a:spLocks noGrp="1"/>
          </p:cNvSpPr>
          <p:nvPr>
            <p:ph type="title"/>
          </p:nvPr>
        </p:nvSpPr>
        <p:spPr>
          <a:xfrm>
            <a:off x="720000" y="1674988"/>
            <a:ext cx="3262500" cy="572700"/>
          </a:xfrm>
          <a:prstGeom prst="rect">
            <a:avLst/>
          </a:prstGeom>
        </p:spPr>
        <p:txBody>
          <a:bodyPr spcFirstLastPara="1" wrap="square" lIns="0" tIns="0" rIns="0" bIns="0" anchor="ctr" anchorCtr="0">
            <a:noAutofit/>
          </a:bodyPr>
          <a:lstStyle>
            <a:lvl1pPr lvl="0" algn="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9" name="Google Shape;479;p27"/>
          <p:cNvSpPr txBox="1">
            <a:spLocks noGrp="1"/>
          </p:cNvSpPr>
          <p:nvPr>
            <p:ph type="subTitle" idx="1"/>
          </p:nvPr>
        </p:nvSpPr>
        <p:spPr>
          <a:xfrm>
            <a:off x="720000" y="2247700"/>
            <a:ext cx="3262500" cy="19914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CUSTOM_3">
    <p:bg>
      <p:bgPr>
        <a:solidFill>
          <a:schemeClr val="accent4"/>
        </a:solidFill>
        <a:effectLst/>
      </p:bgPr>
    </p:bg>
    <p:spTree>
      <p:nvGrpSpPr>
        <p:cNvPr id="1" name="Shape 480"/>
        <p:cNvGrpSpPr/>
        <p:nvPr/>
      </p:nvGrpSpPr>
      <p:grpSpPr>
        <a:xfrm>
          <a:off x="0" y="0"/>
          <a:ext cx="0" cy="0"/>
          <a:chOff x="0" y="0"/>
          <a:chExt cx="0" cy="0"/>
        </a:xfrm>
      </p:grpSpPr>
      <p:grpSp>
        <p:nvGrpSpPr>
          <p:cNvPr id="481" name="Google Shape;481;p28"/>
          <p:cNvGrpSpPr/>
          <p:nvPr/>
        </p:nvGrpSpPr>
        <p:grpSpPr>
          <a:xfrm>
            <a:off x="-12" y="-70197"/>
            <a:ext cx="9205965" cy="5044325"/>
            <a:chOff x="-5687" y="-191822"/>
            <a:chExt cx="9205965" cy="5044325"/>
          </a:xfrm>
        </p:grpSpPr>
        <p:sp>
          <p:nvSpPr>
            <p:cNvPr id="482" name="Google Shape;482;p28"/>
            <p:cNvSpPr/>
            <p:nvPr/>
          </p:nvSpPr>
          <p:spPr>
            <a:xfrm>
              <a:off x="3527011" y="-191822"/>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8829453" y="27214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5687" y="89610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288505" y="32442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5761975" y="463325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2591005" y="459672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28"/>
          <p:cNvSpPr/>
          <p:nvPr/>
        </p:nvSpPr>
        <p:spPr>
          <a:xfrm>
            <a:off x="720000" y="1225050"/>
            <a:ext cx="7704000" cy="3378300"/>
          </a:xfrm>
          <a:prstGeom prst="roundRect">
            <a:avLst>
              <a:gd name="adj" fmla="val 1315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4" name="Google Shape;494;p28"/>
          <p:cNvSpPr txBox="1">
            <a:spLocks noGrp="1"/>
          </p:cNvSpPr>
          <p:nvPr>
            <p:ph type="subTitle" idx="1"/>
          </p:nvPr>
        </p:nvSpPr>
        <p:spPr>
          <a:xfrm>
            <a:off x="2048638" y="3206553"/>
            <a:ext cx="21552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495" name="Google Shape;495;p28"/>
          <p:cNvSpPr txBox="1">
            <a:spLocks noGrp="1"/>
          </p:cNvSpPr>
          <p:nvPr>
            <p:ph type="subTitle" idx="2"/>
          </p:nvPr>
        </p:nvSpPr>
        <p:spPr>
          <a:xfrm>
            <a:off x="2048640" y="3676350"/>
            <a:ext cx="2155200" cy="627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96" name="Google Shape;496;p28"/>
          <p:cNvSpPr txBox="1">
            <a:spLocks noGrp="1"/>
          </p:cNvSpPr>
          <p:nvPr>
            <p:ph type="subTitle" idx="3"/>
          </p:nvPr>
        </p:nvSpPr>
        <p:spPr>
          <a:xfrm>
            <a:off x="5796363" y="3206555"/>
            <a:ext cx="21552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497" name="Google Shape;497;p28"/>
          <p:cNvSpPr txBox="1">
            <a:spLocks noGrp="1"/>
          </p:cNvSpPr>
          <p:nvPr>
            <p:ph type="subTitle" idx="4"/>
          </p:nvPr>
        </p:nvSpPr>
        <p:spPr>
          <a:xfrm>
            <a:off x="5796365" y="3676353"/>
            <a:ext cx="2155200" cy="627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98" name="Google Shape;498;p28"/>
          <p:cNvSpPr txBox="1">
            <a:spLocks noGrp="1"/>
          </p:cNvSpPr>
          <p:nvPr>
            <p:ph type="subTitle" idx="5"/>
          </p:nvPr>
        </p:nvSpPr>
        <p:spPr>
          <a:xfrm>
            <a:off x="2048638" y="1525050"/>
            <a:ext cx="21552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499" name="Google Shape;499;p28"/>
          <p:cNvSpPr txBox="1">
            <a:spLocks noGrp="1"/>
          </p:cNvSpPr>
          <p:nvPr>
            <p:ph type="subTitle" idx="6"/>
          </p:nvPr>
        </p:nvSpPr>
        <p:spPr>
          <a:xfrm>
            <a:off x="2048640" y="1994847"/>
            <a:ext cx="2155200" cy="627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500" name="Google Shape;500;p28"/>
          <p:cNvSpPr txBox="1">
            <a:spLocks noGrp="1"/>
          </p:cNvSpPr>
          <p:nvPr>
            <p:ph type="subTitle" idx="7"/>
          </p:nvPr>
        </p:nvSpPr>
        <p:spPr>
          <a:xfrm>
            <a:off x="5796363" y="1525050"/>
            <a:ext cx="21552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501" name="Google Shape;501;p28"/>
          <p:cNvSpPr txBox="1">
            <a:spLocks noGrp="1"/>
          </p:cNvSpPr>
          <p:nvPr>
            <p:ph type="subTitle" idx="8"/>
          </p:nvPr>
        </p:nvSpPr>
        <p:spPr>
          <a:xfrm>
            <a:off x="5796365" y="1994848"/>
            <a:ext cx="2155200" cy="627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502"/>
        <p:cNvGrpSpPr/>
        <p:nvPr/>
      </p:nvGrpSpPr>
      <p:grpSpPr>
        <a:xfrm>
          <a:off x="0" y="0"/>
          <a:ext cx="0" cy="0"/>
          <a:chOff x="0" y="0"/>
          <a:chExt cx="0" cy="0"/>
        </a:xfrm>
      </p:grpSpPr>
      <p:grpSp>
        <p:nvGrpSpPr>
          <p:cNvPr id="503" name="Google Shape;503;p29"/>
          <p:cNvGrpSpPr/>
          <p:nvPr/>
        </p:nvGrpSpPr>
        <p:grpSpPr>
          <a:xfrm flipH="1">
            <a:off x="-124217" y="103903"/>
            <a:ext cx="9209759" cy="5222997"/>
            <a:chOff x="-54875" y="103903"/>
            <a:chExt cx="9209759" cy="5222997"/>
          </a:xfrm>
        </p:grpSpPr>
        <p:sp>
          <p:nvSpPr>
            <p:cNvPr id="504" name="Google Shape;504;p29"/>
            <p:cNvSpPr/>
            <p:nvPr/>
          </p:nvSpPr>
          <p:spPr>
            <a:xfrm>
              <a:off x="6342992" y="48913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8732603" y="17179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54875" y="1510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8992860" y="4277945"/>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240505" y="344459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6891501" y="2311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2772650" y="49995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29"/>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3" name="Google Shape;513;p29"/>
          <p:cNvSpPr txBox="1">
            <a:spLocks noGrp="1"/>
          </p:cNvSpPr>
          <p:nvPr>
            <p:ph type="subTitle" idx="1"/>
          </p:nvPr>
        </p:nvSpPr>
        <p:spPr>
          <a:xfrm>
            <a:off x="720000" y="3653100"/>
            <a:ext cx="2113200" cy="37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514" name="Google Shape;514;p29"/>
          <p:cNvSpPr txBox="1">
            <a:spLocks noGrp="1"/>
          </p:cNvSpPr>
          <p:nvPr>
            <p:ph type="subTitle" idx="2"/>
          </p:nvPr>
        </p:nvSpPr>
        <p:spPr>
          <a:xfrm>
            <a:off x="720000" y="4030800"/>
            <a:ext cx="21132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15" name="Google Shape;515;p29"/>
          <p:cNvSpPr txBox="1">
            <a:spLocks noGrp="1"/>
          </p:cNvSpPr>
          <p:nvPr>
            <p:ph type="subTitle" idx="3"/>
          </p:nvPr>
        </p:nvSpPr>
        <p:spPr>
          <a:xfrm>
            <a:off x="3515400" y="3653100"/>
            <a:ext cx="2113200" cy="37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516" name="Google Shape;516;p29"/>
          <p:cNvSpPr txBox="1">
            <a:spLocks noGrp="1"/>
          </p:cNvSpPr>
          <p:nvPr>
            <p:ph type="subTitle" idx="4"/>
          </p:nvPr>
        </p:nvSpPr>
        <p:spPr>
          <a:xfrm>
            <a:off x="3515400" y="4030800"/>
            <a:ext cx="21132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17" name="Google Shape;517;p29"/>
          <p:cNvSpPr txBox="1">
            <a:spLocks noGrp="1"/>
          </p:cNvSpPr>
          <p:nvPr>
            <p:ph type="subTitle" idx="5"/>
          </p:nvPr>
        </p:nvSpPr>
        <p:spPr>
          <a:xfrm>
            <a:off x="6310800" y="3653100"/>
            <a:ext cx="2113200" cy="37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518" name="Google Shape;518;p29"/>
          <p:cNvSpPr txBox="1">
            <a:spLocks noGrp="1"/>
          </p:cNvSpPr>
          <p:nvPr>
            <p:ph type="subTitle" idx="6"/>
          </p:nvPr>
        </p:nvSpPr>
        <p:spPr>
          <a:xfrm>
            <a:off x="6310800" y="4030800"/>
            <a:ext cx="21132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19" name="Google Shape;519;p29"/>
          <p:cNvSpPr txBox="1">
            <a:spLocks noGrp="1"/>
          </p:cNvSpPr>
          <p:nvPr>
            <p:ph type="subTitle" idx="7"/>
          </p:nvPr>
        </p:nvSpPr>
        <p:spPr>
          <a:xfrm>
            <a:off x="720000" y="1860222"/>
            <a:ext cx="2113200" cy="37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520" name="Google Shape;520;p29"/>
          <p:cNvSpPr txBox="1">
            <a:spLocks noGrp="1"/>
          </p:cNvSpPr>
          <p:nvPr>
            <p:ph type="subTitle" idx="8"/>
          </p:nvPr>
        </p:nvSpPr>
        <p:spPr>
          <a:xfrm>
            <a:off x="720000" y="2237913"/>
            <a:ext cx="21132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1" name="Google Shape;521;p29"/>
          <p:cNvSpPr txBox="1">
            <a:spLocks noGrp="1"/>
          </p:cNvSpPr>
          <p:nvPr>
            <p:ph type="subTitle" idx="9"/>
          </p:nvPr>
        </p:nvSpPr>
        <p:spPr>
          <a:xfrm>
            <a:off x="3515400" y="1860222"/>
            <a:ext cx="2113200" cy="37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522" name="Google Shape;522;p29"/>
          <p:cNvSpPr txBox="1">
            <a:spLocks noGrp="1"/>
          </p:cNvSpPr>
          <p:nvPr>
            <p:ph type="subTitle" idx="13"/>
          </p:nvPr>
        </p:nvSpPr>
        <p:spPr>
          <a:xfrm>
            <a:off x="3515400" y="2237913"/>
            <a:ext cx="21132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3" name="Google Shape;523;p29"/>
          <p:cNvSpPr txBox="1">
            <a:spLocks noGrp="1"/>
          </p:cNvSpPr>
          <p:nvPr>
            <p:ph type="subTitle" idx="14"/>
          </p:nvPr>
        </p:nvSpPr>
        <p:spPr>
          <a:xfrm>
            <a:off x="6310800" y="1860222"/>
            <a:ext cx="2113200" cy="37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524" name="Google Shape;524;p29"/>
          <p:cNvSpPr txBox="1">
            <a:spLocks noGrp="1"/>
          </p:cNvSpPr>
          <p:nvPr>
            <p:ph type="subTitle" idx="15"/>
          </p:nvPr>
        </p:nvSpPr>
        <p:spPr>
          <a:xfrm>
            <a:off x="6310800" y="2237913"/>
            <a:ext cx="21132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1">
  <p:cSld name="CUSTOM_5">
    <p:bg>
      <p:bgPr>
        <a:solidFill>
          <a:schemeClr val="accent4"/>
        </a:solidFill>
        <a:effectLst/>
      </p:bgPr>
    </p:bg>
    <p:spTree>
      <p:nvGrpSpPr>
        <p:cNvPr id="1" name="Shape 525"/>
        <p:cNvGrpSpPr/>
        <p:nvPr/>
      </p:nvGrpSpPr>
      <p:grpSpPr>
        <a:xfrm>
          <a:off x="0" y="0"/>
          <a:ext cx="0" cy="0"/>
          <a:chOff x="0" y="0"/>
          <a:chExt cx="0" cy="0"/>
        </a:xfrm>
      </p:grpSpPr>
      <p:grpSp>
        <p:nvGrpSpPr>
          <p:cNvPr id="526" name="Google Shape;526;p30"/>
          <p:cNvGrpSpPr/>
          <p:nvPr/>
        </p:nvGrpSpPr>
        <p:grpSpPr>
          <a:xfrm>
            <a:off x="-159814" y="108353"/>
            <a:ext cx="9360091" cy="4886410"/>
            <a:chOff x="-159814" y="108353"/>
            <a:chExt cx="9360091" cy="4886410"/>
          </a:xfrm>
        </p:grpSpPr>
        <p:grpSp>
          <p:nvGrpSpPr>
            <p:cNvPr id="527" name="Google Shape;527;p30"/>
            <p:cNvGrpSpPr/>
            <p:nvPr/>
          </p:nvGrpSpPr>
          <p:grpSpPr>
            <a:xfrm>
              <a:off x="-159814" y="108353"/>
              <a:ext cx="9360091" cy="4886410"/>
              <a:chOff x="-159814" y="108353"/>
              <a:chExt cx="9360091" cy="4886410"/>
            </a:xfrm>
          </p:grpSpPr>
          <p:sp>
            <p:nvSpPr>
              <p:cNvPr id="528" name="Google Shape;528;p30"/>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p:nvPr/>
            </p:nvSpPr>
            <p:spPr>
              <a:xfrm>
                <a:off x="5245836" y="3845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0"/>
              <p:cNvSpPr/>
              <p:nvPr/>
            </p:nvSpPr>
            <p:spPr>
              <a:xfrm>
                <a:off x="8865303" y="2703147"/>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0"/>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0"/>
              <p:cNvSpPr/>
              <p:nvPr/>
            </p:nvSpPr>
            <p:spPr>
              <a:xfrm>
                <a:off x="7712426" y="83365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0"/>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0"/>
              <p:cNvSpPr/>
              <p:nvPr/>
            </p:nvSpPr>
            <p:spPr>
              <a:xfrm>
                <a:off x="151730" y="322224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8" name="Google Shape;538;p30"/>
              <p:cNvGrpSpPr/>
              <p:nvPr/>
            </p:nvGrpSpPr>
            <p:grpSpPr>
              <a:xfrm rot="-3210415">
                <a:off x="-88437" y="1571975"/>
                <a:ext cx="956558" cy="659786"/>
                <a:chOff x="1966925" y="760050"/>
                <a:chExt cx="244400" cy="168575"/>
              </a:xfrm>
            </p:grpSpPr>
            <p:sp>
              <p:nvSpPr>
                <p:cNvPr id="539" name="Google Shape;539;p30"/>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0"/>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0"/>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0"/>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0"/>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0"/>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0"/>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0"/>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0"/>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5" name="Google Shape;565;p30"/>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0"/>
            <p:cNvSpPr/>
            <p:nvPr/>
          </p:nvSpPr>
          <p:spPr>
            <a:xfrm>
              <a:off x="7712426" y="83365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0"/>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0"/>
            <p:cNvGrpSpPr/>
            <p:nvPr/>
          </p:nvGrpSpPr>
          <p:grpSpPr>
            <a:xfrm rot="-3210415">
              <a:off x="-88437" y="1571975"/>
              <a:ext cx="956558" cy="659786"/>
              <a:chOff x="1966925" y="760050"/>
              <a:chExt cx="244400" cy="168575"/>
            </a:xfrm>
          </p:grpSpPr>
          <p:sp>
            <p:nvSpPr>
              <p:cNvPr id="569" name="Google Shape;569;p30"/>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0"/>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0"/>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0"/>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0"/>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0"/>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0"/>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0"/>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0"/>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0"/>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0"/>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0"/>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0"/>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0"/>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0"/>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0"/>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0"/>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5" name="Google Shape;595;p30"/>
          <p:cNvSpPr/>
          <p:nvPr/>
        </p:nvSpPr>
        <p:spPr>
          <a:xfrm>
            <a:off x="872400" y="1377450"/>
            <a:ext cx="7704000" cy="3378300"/>
          </a:xfrm>
          <a:prstGeom prst="roundRect">
            <a:avLst>
              <a:gd name="adj" fmla="val 1315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7" name="Google Shape;597;p30"/>
          <p:cNvSpPr txBox="1">
            <a:spLocks noGrp="1"/>
          </p:cNvSpPr>
          <p:nvPr>
            <p:ph type="subTitle" idx="1"/>
          </p:nvPr>
        </p:nvSpPr>
        <p:spPr>
          <a:xfrm>
            <a:off x="1058845" y="2939838"/>
            <a:ext cx="21132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598" name="Google Shape;598;p30"/>
          <p:cNvSpPr txBox="1">
            <a:spLocks noGrp="1"/>
          </p:cNvSpPr>
          <p:nvPr>
            <p:ph type="subTitle" idx="2"/>
          </p:nvPr>
        </p:nvSpPr>
        <p:spPr>
          <a:xfrm>
            <a:off x="1058855" y="3409638"/>
            <a:ext cx="2113200" cy="881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99" name="Google Shape;599;p30"/>
          <p:cNvSpPr txBox="1">
            <a:spLocks noGrp="1"/>
          </p:cNvSpPr>
          <p:nvPr>
            <p:ph type="subTitle" idx="3"/>
          </p:nvPr>
        </p:nvSpPr>
        <p:spPr>
          <a:xfrm>
            <a:off x="3515395" y="2939838"/>
            <a:ext cx="21132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600" name="Google Shape;600;p30"/>
          <p:cNvSpPr txBox="1">
            <a:spLocks noGrp="1"/>
          </p:cNvSpPr>
          <p:nvPr>
            <p:ph type="subTitle" idx="4"/>
          </p:nvPr>
        </p:nvSpPr>
        <p:spPr>
          <a:xfrm>
            <a:off x="3515405" y="3409638"/>
            <a:ext cx="2113200" cy="881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01" name="Google Shape;601;p30"/>
          <p:cNvSpPr txBox="1">
            <a:spLocks noGrp="1"/>
          </p:cNvSpPr>
          <p:nvPr>
            <p:ph type="subTitle" idx="5"/>
          </p:nvPr>
        </p:nvSpPr>
        <p:spPr>
          <a:xfrm>
            <a:off x="5971945" y="2939838"/>
            <a:ext cx="21132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602" name="Google Shape;602;p30"/>
          <p:cNvSpPr txBox="1">
            <a:spLocks noGrp="1"/>
          </p:cNvSpPr>
          <p:nvPr>
            <p:ph type="subTitle" idx="6"/>
          </p:nvPr>
        </p:nvSpPr>
        <p:spPr>
          <a:xfrm>
            <a:off x="5971955" y="3409638"/>
            <a:ext cx="2113200" cy="881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CUSTOM_6">
    <p:bg>
      <p:bgPr>
        <a:solidFill>
          <a:schemeClr val="accent4"/>
        </a:solidFill>
        <a:effectLst/>
      </p:bgPr>
    </p:bg>
    <p:spTree>
      <p:nvGrpSpPr>
        <p:cNvPr id="1" name="Shape 603"/>
        <p:cNvGrpSpPr/>
        <p:nvPr/>
      </p:nvGrpSpPr>
      <p:grpSpPr>
        <a:xfrm>
          <a:off x="0" y="0"/>
          <a:ext cx="0" cy="0"/>
          <a:chOff x="0" y="0"/>
          <a:chExt cx="0" cy="0"/>
        </a:xfrm>
      </p:grpSpPr>
      <p:grpSp>
        <p:nvGrpSpPr>
          <p:cNvPr id="604" name="Google Shape;604;p31"/>
          <p:cNvGrpSpPr/>
          <p:nvPr/>
        </p:nvGrpSpPr>
        <p:grpSpPr>
          <a:xfrm>
            <a:off x="-356100" y="-143512"/>
            <a:ext cx="9409237" cy="5164039"/>
            <a:chOff x="-356100" y="-143512"/>
            <a:chExt cx="9409237" cy="5164039"/>
          </a:xfrm>
        </p:grpSpPr>
        <p:sp>
          <p:nvSpPr>
            <p:cNvPr id="605" name="Google Shape;605;p31"/>
            <p:cNvSpPr/>
            <p:nvPr/>
          </p:nvSpPr>
          <p:spPr>
            <a:xfrm>
              <a:off x="-356100" y="1553770"/>
              <a:ext cx="923698" cy="725851"/>
            </a:xfrm>
            <a:custGeom>
              <a:avLst/>
              <a:gdLst/>
              <a:ahLst/>
              <a:cxnLst/>
              <a:rect l="l" t="t" r="r" b="b"/>
              <a:pathLst>
                <a:path w="10402" h="8174" extrusionOk="0">
                  <a:moveTo>
                    <a:pt x="6574" y="1"/>
                  </a:moveTo>
                  <a:cubicBezTo>
                    <a:pt x="5931" y="1"/>
                    <a:pt x="5275" y="284"/>
                    <a:pt x="4812" y="805"/>
                  </a:cubicBezTo>
                  <a:cubicBezTo>
                    <a:pt x="4637" y="529"/>
                    <a:pt x="4336" y="329"/>
                    <a:pt x="3960" y="254"/>
                  </a:cubicBezTo>
                  <a:cubicBezTo>
                    <a:pt x="3838" y="229"/>
                    <a:pt x="3714" y="217"/>
                    <a:pt x="3592" y="217"/>
                  </a:cubicBezTo>
                  <a:cubicBezTo>
                    <a:pt x="3088" y="217"/>
                    <a:pt x="2599" y="422"/>
                    <a:pt x="2256" y="805"/>
                  </a:cubicBezTo>
                  <a:cubicBezTo>
                    <a:pt x="1855" y="1231"/>
                    <a:pt x="1704" y="1858"/>
                    <a:pt x="1830" y="2409"/>
                  </a:cubicBezTo>
                  <a:cubicBezTo>
                    <a:pt x="1789" y="2405"/>
                    <a:pt x="1749" y="2403"/>
                    <a:pt x="1709" y="2403"/>
                  </a:cubicBezTo>
                  <a:cubicBezTo>
                    <a:pt x="1206" y="2403"/>
                    <a:pt x="755" y="2687"/>
                    <a:pt x="476" y="3036"/>
                  </a:cubicBezTo>
                  <a:cubicBezTo>
                    <a:pt x="151" y="3411"/>
                    <a:pt x="0" y="3938"/>
                    <a:pt x="0" y="4539"/>
                  </a:cubicBezTo>
                  <a:cubicBezTo>
                    <a:pt x="0" y="4815"/>
                    <a:pt x="50" y="5041"/>
                    <a:pt x="125" y="5241"/>
                  </a:cubicBezTo>
                  <a:cubicBezTo>
                    <a:pt x="351" y="5817"/>
                    <a:pt x="1028" y="6218"/>
                    <a:pt x="1955" y="6319"/>
                  </a:cubicBezTo>
                  <a:cubicBezTo>
                    <a:pt x="1855" y="6770"/>
                    <a:pt x="2055" y="7246"/>
                    <a:pt x="2506" y="7622"/>
                  </a:cubicBezTo>
                  <a:cubicBezTo>
                    <a:pt x="2857" y="7923"/>
                    <a:pt x="3359" y="8098"/>
                    <a:pt x="3985" y="8148"/>
                  </a:cubicBezTo>
                  <a:cubicBezTo>
                    <a:pt x="4085" y="8148"/>
                    <a:pt x="4161" y="8173"/>
                    <a:pt x="4261" y="8173"/>
                  </a:cubicBezTo>
                  <a:cubicBezTo>
                    <a:pt x="4637" y="8173"/>
                    <a:pt x="4963" y="8098"/>
                    <a:pt x="5238" y="7948"/>
                  </a:cubicBezTo>
                  <a:cubicBezTo>
                    <a:pt x="5589" y="7772"/>
                    <a:pt x="5865" y="7472"/>
                    <a:pt x="5940" y="7121"/>
                  </a:cubicBezTo>
                  <a:cubicBezTo>
                    <a:pt x="6299" y="7566"/>
                    <a:pt x="6857" y="7812"/>
                    <a:pt x="7414" y="7812"/>
                  </a:cubicBezTo>
                  <a:cubicBezTo>
                    <a:pt x="7673" y="7812"/>
                    <a:pt x="7932" y="7758"/>
                    <a:pt x="8171" y="7647"/>
                  </a:cubicBezTo>
                  <a:cubicBezTo>
                    <a:pt x="8973" y="7296"/>
                    <a:pt x="9424" y="6344"/>
                    <a:pt x="9198" y="5492"/>
                  </a:cubicBezTo>
                  <a:cubicBezTo>
                    <a:pt x="9424" y="5467"/>
                    <a:pt x="9624" y="5341"/>
                    <a:pt x="9800" y="5191"/>
                  </a:cubicBezTo>
                  <a:cubicBezTo>
                    <a:pt x="9775" y="5141"/>
                    <a:pt x="9750" y="5066"/>
                    <a:pt x="9725" y="5015"/>
                  </a:cubicBezTo>
                  <a:cubicBezTo>
                    <a:pt x="9549" y="5191"/>
                    <a:pt x="9324" y="5316"/>
                    <a:pt x="9098" y="5341"/>
                  </a:cubicBezTo>
                  <a:cubicBezTo>
                    <a:pt x="9073" y="5341"/>
                    <a:pt x="9048" y="5366"/>
                    <a:pt x="9023" y="5366"/>
                  </a:cubicBezTo>
                  <a:cubicBezTo>
                    <a:pt x="8998" y="5391"/>
                    <a:pt x="8998" y="5416"/>
                    <a:pt x="9023" y="5442"/>
                  </a:cubicBezTo>
                  <a:cubicBezTo>
                    <a:pt x="9248" y="6218"/>
                    <a:pt x="8847" y="7171"/>
                    <a:pt x="8120" y="7497"/>
                  </a:cubicBezTo>
                  <a:cubicBezTo>
                    <a:pt x="7905" y="7597"/>
                    <a:pt x="7671" y="7644"/>
                    <a:pt x="7437" y="7644"/>
                  </a:cubicBezTo>
                  <a:cubicBezTo>
                    <a:pt x="6854" y="7644"/>
                    <a:pt x="6269" y="7353"/>
                    <a:pt x="5965" y="6870"/>
                  </a:cubicBezTo>
                  <a:cubicBezTo>
                    <a:pt x="5940" y="6820"/>
                    <a:pt x="5890" y="6820"/>
                    <a:pt x="5865" y="6820"/>
                  </a:cubicBezTo>
                  <a:cubicBezTo>
                    <a:pt x="5840" y="6820"/>
                    <a:pt x="5815" y="6870"/>
                    <a:pt x="5815" y="6895"/>
                  </a:cubicBezTo>
                  <a:cubicBezTo>
                    <a:pt x="5790" y="7246"/>
                    <a:pt x="5539" y="7622"/>
                    <a:pt x="5163" y="7797"/>
                  </a:cubicBezTo>
                  <a:cubicBezTo>
                    <a:pt x="4925" y="7916"/>
                    <a:pt x="4640" y="7988"/>
                    <a:pt x="4283" y="7988"/>
                  </a:cubicBezTo>
                  <a:cubicBezTo>
                    <a:pt x="4189" y="7988"/>
                    <a:pt x="4090" y="7983"/>
                    <a:pt x="3985" y="7973"/>
                  </a:cubicBezTo>
                  <a:cubicBezTo>
                    <a:pt x="3409" y="7948"/>
                    <a:pt x="2932" y="7772"/>
                    <a:pt x="2607" y="7497"/>
                  </a:cubicBezTo>
                  <a:cubicBezTo>
                    <a:pt x="2281" y="7221"/>
                    <a:pt x="1980" y="6745"/>
                    <a:pt x="2156" y="6269"/>
                  </a:cubicBezTo>
                  <a:cubicBezTo>
                    <a:pt x="2156" y="6244"/>
                    <a:pt x="2156" y="6218"/>
                    <a:pt x="2130" y="6193"/>
                  </a:cubicBezTo>
                  <a:cubicBezTo>
                    <a:pt x="2130" y="6168"/>
                    <a:pt x="2105" y="6168"/>
                    <a:pt x="2080" y="6168"/>
                  </a:cubicBezTo>
                  <a:cubicBezTo>
                    <a:pt x="1629" y="6118"/>
                    <a:pt x="602" y="5943"/>
                    <a:pt x="276" y="5166"/>
                  </a:cubicBezTo>
                  <a:cubicBezTo>
                    <a:pt x="201" y="4990"/>
                    <a:pt x="176" y="4790"/>
                    <a:pt x="176" y="4539"/>
                  </a:cubicBezTo>
                  <a:cubicBezTo>
                    <a:pt x="176" y="3988"/>
                    <a:pt x="326" y="3487"/>
                    <a:pt x="602" y="3136"/>
                  </a:cubicBezTo>
                  <a:cubicBezTo>
                    <a:pt x="877" y="2785"/>
                    <a:pt x="1303" y="2584"/>
                    <a:pt x="1704" y="2584"/>
                  </a:cubicBezTo>
                  <a:cubicBezTo>
                    <a:pt x="1780" y="2584"/>
                    <a:pt x="1855" y="2584"/>
                    <a:pt x="1930" y="2609"/>
                  </a:cubicBezTo>
                  <a:cubicBezTo>
                    <a:pt x="1955" y="2609"/>
                    <a:pt x="1980" y="2609"/>
                    <a:pt x="2005" y="2584"/>
                  </a:cubicBezTo>
                  <a:cubicBezTo>
                    <a:pt x="2030" y="2559"/>
                    <a:pt x="2030" y="2534"/>
                    <a:pt x="2030" y="2509"/>
                  </a:cubicBezTo>
                  <a:cubicBezTo>
                    <a:pt x="1855" y="1958"/>
                    <a:pt x="2005" y="1331"/>
                    <a:pt x="2381" y="930"/>
                  </a:cubicBezTo>
                  <a:cubicBezTo>
                    <a:pt x="2682" y="589"/>
                    <a:pt x="3129" y="392"/>
                    <a:pt x="3591" y="392"/>
                  </a:cubicBezTo>
                  <a:cubicBezTo>
                    <a:pt x="3705" y="392"/>
                    <a:pt x="3821" y="404"/>
                    <a:pt x="3935" y="429"/>
                  </a:cubicBezTo>
                  <a:cubicBezTo>
                    <a:pt x="4211" y="479"/>
                    <a:pt x="4562" y="655"/>
                    <a:pt x="4712" y="1005"/>
                  </a:cubicBezTo>
                  <a:cubicBezTo>
                    <a:pt x="4712" y="1031"/>
                    <a:pt x="4737" y="1056"/>
                    <a:pt x="4762" y="1056"/>
                  </a:cubicBezTo>
                  <a:cubicBezTo>
                    <a:pt x="4787" y="1056"/>
                    <a:pt x="4837" y="1031"/>
                    <a:pt x="4837" y="1031"/>
                  </a:cubicBezTo>
                  <a:cubicBezTo>
                    <a:pt x="5264" y="488"/>
                    <a:pt x="5916" y="170"/>
                    <a:pt x="6548" y="170"/>
                  </a:cubicBezTo>
                  <a:cubicBezTo>
                    <a:pt x="6734" y="170"/>
                    <a:pt x="6917" y="197"/>
                    <a:pt x="7093" y="254"/>
                  </a:cubicBezTo>
                  <a:cubicBezTo>
                    <a:pt x="7895" y="479"/>
                    <a:pt x="8496" y="1256"/>
                    <a:pt x="8572" y="2083"/>
                  </a:cubicBezTo>
                  <a:cubicBezTo>
                    <a:pt x="8572" y="2108"/>
                    <a:pt x="8597" y="2133"/>
                    <a:pt x="8622" y="2158"/>
                  </a:cubicBezTo>
                  <a:lnTo>
                    <a:pt x="8697" y="2158"/>
                  </a:lnTo>
                  <a:cubicBezTo>
                    <a:pt x="8810" y="2099"/>
                    <a:pt x="8929" y="2072"/>
                    <a:pt x="9049" y="2072"/>
                  </a:cubicBezTo>
                  <a:cubicBezTo>
                    <a:pt x="9382" y="2072"/>
                    <a:pt x="9716" y="2276"/>
                    <a:pt x="9900" y="2534"/>
                  </a:cubicBezTo>
                  <a:cubicBezTo>
                    <a:pt x="10226" y="2960"/>
                    <a:pt x="10226" y="3512"/>
                    <a:pt x="10201" y="3888"/>
                  </a:cubicBezTo>
                  <a:cubicBezTo>
                    <a:pt x="10151" y="4264"/>
                    <a:pt x="10025" y="4640"/>
                    <a:pt x="9800" y="4915"/>
                  </a:cubicBezTo>
                  <a:cubicBezTo>
                    <a:pt x="9825" y="4965"/>
                    <a:pt x="9850" y="5015"/>
                    <a:pt x="9900" y="5091"/>
                  </a:cubicBezTo>
                  <a:cubicBezTo>
                    <a:pt x="10151" y="4765"/>
                    <a:pt x="10326" y="4339"/>
                    <a:pt x="10351" y="3913"/>
                  </a:cubicBezTo>
                  <a:cubicBezTo>
                    <a:pt x="10401" y="3487"/>
                    <a:pt x="10376" y="2885"/>
                    <a:pt x="10050" y="2434"/>
                  </a:cubicBezTo>
                  <a:cubicBezTo>
                    <a:pt x="9833" y="2138"/>
                    <a:pt x="9445" y="1904"/>
                    <a:pt x="9044" y="1904"/>
                  </a:cubicBezTo>
                  <a:cubicBezTo>
                    <a:pt x="8937" y="1904"/>
                    <a:pt x="8828" y="1921"/>
                    <a:pt x="8722" y="1958"/>
                  </a:cubicBezTo>
                  <a:cubicBezTo>
                    <a:pt x="8622" y="1106"/>
                    <a:pt x="7970" y="329"/>
                    <a:pt x="7143" y="78"/>
                  </a:cubicBezTo>
                  <a:cubicBezTo>
                    <a:pt x="6958" y="26"/>
                    <a:pt x="6767" y="1"/>
                    <a:pt x="6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1"/>
            <p:cNvSpPr/>
            <p:nvPr/>
          </p:nvSpPr>
          <p:spPr>
            <a:xfrm>
              <a:off x="7745303" y="-143512"/>
              <a:ext cx="1101742" cy="442046"/>
            </a:xfrm>
            <a:custGeom>
              <a:avLst/>
              <a:gdLst/>
              <a:ahLst/>
              <a:cxnLst/>
              <a:rect l="l" t="t" r="r" b="b"/>
              <a:pathLst>
                <a:path w="12407" h="4978" extrusionOk="0">
                  <a:moveTo>
                    <a:pt x="9124" y="177"/>
                  </a:moveTo>
                  <a:cubicBezTo>
                    <a:pt x="9235" y="177"/>
                    <a:pt x="9344" y="190"/>
                    <a:pt x="9449" y="216"/>
                  </a:cubicBezTo>
                  <a:cubicBezTo>
                    <a:pt x="10226" y="416"/>
                    <a:pt x="10803" y="1068"/>
                    <a:pt x="10828" y="1795"/>
                  </a:cubicBezTo>
                  <a:cubicBezTo>
                    <a:pt x="10828" y="1820"/>
                    <a:pt x="10853" y="1845"/>
                    <a:pt x="10878" y="1845"/>
                  </a:cubicBezTo>
                  <a:cubicBezTo>
                    <a:pt x="10903" y="1870"/>
                    <a:pt x="10928" y="1870"/>
                    <a:pt x="10953" y="1870"/>
                  </a:cubicBezTo>
                  <a:cubicBezTo>
                    <a:pt x="11045" y="1824"/>
                    <a:pt x="11144" y="1802"/>
                    <a:pt x="11245" y="1802"/>
                  </a:cubicBezTo>
                  <a:cubicBezTo>
                    <a:pt x="11421" y="1802"/>
                    <a:pt x="11606" y="1868"/>
                    <a:pt x="11780" y="1995"/>
                  </a:cubicBezTo>
                  <a:cubicBezTo>
                    <a:pt x="12081" y="2246"/>
                    <a:pt x="12231" y="2597"/>
                    <a:pt x="12181" y="2923"/>
                  </a:cubicBezTo>
                  <a:cubicBezTo>
                    <a:pt x="12069" y="3553"/>
                    <a:pt x="11431" y="3940"/>
                    <a:pt x="10848" y="3940"/>
                  </a:cubicBezTo>
                  <a:cubicBezTo>
                    <a:pt x="10782" y="3940"/>
                    <a:pt x="10716" y="3935"/>
                    <a:pt x="10652" y="3925"/>
                  </a:cubicBezTo>
                  <a:cubicBezTo>
                    <a:pt x="10638" y="3918"/>
                    <a:pt x="10625" y="3915"/>
                    <a:pt x="10614" y="3915"/>
                  </a:cubicBezTo>
                  <a:cubicBezTo>
                    <a:pt x="10588" y="3915"/>
                    <a:pt x="10570" y="3932"/>
                    <a:pt x="10552" y="3950"/>
                  </a:cubicBezTo>
                  <a:cubicBezTo>
                    <a:pt x="10301" y="4351"/>
                    <a:pt x="9825" y="4652"/>
                    <a:pt x="9274" y="4727"/>
                  </a:cubicBezTo>
                  <a:cubicBezTo>
                    <a:pt x="9208" y="4733"/>
                    <a:pt x="9141" y="4737"/>
                    <a:pt x="9075" y="4737"/>
                  </a:cubicBezTo>
                  <a:cubicBezTo>
                    <a:pt x="8618" y="4737"/>
                    <a:pt x="8177" y="4586"/>
                    <a:pt x="7870" y="4301"/>
                  </a:cubicBezTo>
                  <a:cubicBezTo>
                    <a:pt x="7845" y="4276"/>
                    <a:pt x="7820" y="4276"/>
                    <a:pt x="7795" y="4276"/>
                  </a:cubicBezTo>
                  <a:cubicBezTo>
                    <a:pt x="7770" y="4276"/>
                    <a:pt x="7745" y="4276"/>
                    <a:pt x="7745" y="4301"/>
                  </a:cubicBezTo>
                  <a:cubicBezTo>
                    <a:pt x="7440" y="4630"/>
                    <a:pt x="6980" y="4805"/>
                    <a:pt x="6490" y="4805"/>
                  </a:cubicBezTo>
                  <a:cubicBezTo>
                    <a:pt x="6458" y="4805"/>
                    <a:pt x="6425" y="4804"/>
                    <a:pt x="6392" y="4802"/>
                  </a:cubicBezTo>
                  <a:cubicBezTo>
                    <a:pt x="5865" y="4777"/>
                    <a:pt x="5389" y="4527"/>
                    <a:pt x="5113" y="4151"/>
                  </a:cubicBezTo>
                  <a:cubicBezTo>
                    <a:pt x="5088" y="4126"/>
                    <a:pt x="5088" y="4126"/>
                    <a:pt x="5063" y="4126"/>
                  </a:cubicBezTo>
                  <a:lnTo>
                    <a:pt x="5038" y="4126"/>
                  </a:lnTo>
                  <a:cubicBezTo>
                    <a:pt x="5013" y="4126"/>
                    <a:pt x="5013" y="4126"/>
                    <a:pt x="4988" y="4151"/>
                  </a:cubicBezTo>
                  <a:cubicBezTo>
                    <a:pt x="4627" y="4469"/>
                    <a:pt x="4158" y="4644"/>
                    <a:pt x="3642" y="4644"/>
                  </a:cubicBezTo>
                  <a:cubicBezTo>
                    <a:pt x="3549" y="4644"/>
                    <a:pt x="3455" y="4638"/>
                    <a:pt x="3359" y="4627"/>
                  </a:cubicBezTo>
                  <a:cubicBezTo>
                    <a:pt x="2707" y="4552"/>
                    <a:pt x="2181" y="4226"/>
                    <a:pt x="1880" y="3725"/>
                  </a:cubicBezTo>
                  <a:cubicBezTo>
                    <a:pt x="1863" y="3707"/>
                    <a:pt x="1832" y="3689"/>
                    <a:pt x="1807" y="3689"/>
                  </a:cubicBezTo>
                  <a:cubicBezTo>
                    <a:pt x="1797" y="3689"/>
                    <a:pt x="1787" y="3692"/>
                    <a:pt x="1780" y="3700"/>
                  </a:cubicBezTo>
                  <a:cubicBezTo>
                    <a:pt x="1635" y="3784"/>
                    <a:pt x="1472" y="3828"/>
                    <a:pt x="1303" y="3828"/>
                  </a:cubicBezTo>
                  <a:cubicBezTo>
                    <a:pt x="1122" y="3828"/>
                    <a:pt x="934" y="3778"/>
                    <a:pt x="753" y="3675"/>
                  </a:cubicBezTo>
                  <a:cubicBezTo>
                    <a:pt x="402" y="3499"/>
                    <a:pt x="201" y="3173"/>
                    <a:pt x="176" y="2822"/>
                  </a:cubicBezTo>
                  <a:cubicBezTo>
                    <a:pt x="176" y="2497"/>
                    <a:pt x="402" y="2171"/>
                    <a:pt x="727" y="1970"/>
                  </a:cubicBezTo>
                  <a:cubicBezTo>
                    <a:pt x="920" y="1860"/>
                    <a:pt x="1121" y="1803"/>
                    <a:pt x="1312" y="1803"/>
                  </a:cubicBezTo>
                  <a:cubicBezTo>
                    <a:pt x="1469" y="1803"/>
                    <a:pt x="1620" y="1841"/>
                    <a:pt x="1755" y="1920"/>
                  </a:cubicBezTo>
                  <a:cubicBezTo>
                    <a:pt x="1768" y="1933"/>
                    <a:pt x="1780" y="1939"/>
                    <a:pt x="1793" y="1939"/>
                  </a:cubicBezTo>
                  <a:cubicBezTo>
                    <a:pt x="1805" y="1939"/>
                    <a:pt x="1818" y="1933"/>
                    <a:pt x="1830" y="1920"/>
                  </a:cubicBezTo>
                  <a:cubicBezTo>
                    <a:pt x="1855" y="1920"/>
                    <a:pt x="1880" y="1895"/>
                    <a:pt x="1880" y="1870"/>
                  </a:cubicBezTo>
                  <a:cubicBezTo>
                    <a:pt x="2006" y="1344"/>
                    <a:pt x="2457" y="893"/>
                    <a:pt x="2983" y="767"/>
                  </a:cubicBezTo>
                  <a:cubicBezTo>
                    <a:pt x="3102" y="733"/>
                    <a:pt x="3224" y="717"/>
                    <a:pt x="3346" y="717"/>
                  </a:cubicBezTo>
                  <a:cubicBezTo>
                    <a:pt x="3768" y="717"/>
                    <a:pt x="4190" y="908"/>
                    <a:pt x="4462" y="1218"/>
                  </a:cubicBezTo>
                  <a:cubicBezTo>
                    <a:pt x="4487" y="1243"/>
                    <a:pt x="4512" y="1268"/>
                    <a:pt x="4562" y="1268"/>
                  </a:cubicBezTo>
                  <a:cubicBezTo>
                    <a:pt x="4587" y="1243"/>
                    <a:pt x="4612" y="1218"/>
                    <a:pt x="4612" y="1193"/>
                  </a:cubicBezTo>
                  <a:cubicBezTo>
                    <a:pt x="4788" y="717"/>
                    <a:pt x="5214" y="341"/>
                    <a:pt x="5715" y="266"/>
                  </a:cubicBezTo>
                  <a:cubicBezTo>
                    <a:pt x="5802" y="248"/>
                    <a:pt x="5890" y="239"/>
                    <a:pt x="5978" y="239"/>
                  </a:cubicBezTo>
                  <a:cubicBezTo>
                    <a:pt x="6505" y="239"/>
                    <a:pt x="7044" y="546"/>
                    <a:pt x="7344" y="1018"/>
                  </a:cubicBezTo>
                  <a:cubicBezTo>
                    <a:pt x="7369" y="1043"/>
                    <a:pt x="7394" y="1068"/>
                    <a:pt x="7419" y="1068"/>
                  </a:cubicBezTo>
                  <a:cubicBezTo>
                    <a:pt x="7444" y="1068"/>
                    <a:pt x="7469" y="1043"/>
                    <a:pt x="7494" y="1018"/>
                  </a:cubicBezTo>
                  <a:cubicBezTo>
                    <a:pt x="7814" y="570"/>
                    <a:pt x="8496" y="177"/>
                    <a:pt x="9124" y="177"/>
                  </a:cubicBezTo>
                  <a:close/>
                  <a:moveTo>
                    <a:pt x="9142" y="0"/>
                  </a:moveTo>
                  <a:cubicBezTo>
                    <a:pt x="8485" y="0"/>
                    <a:pt x="7800" y="377"/>
                    <a:pt x="7419" y="842"/>
                  </a:cubicBezTo>
                  <a:cubicBezTo>
                    <a:pt x="7079" y="353"/>
                    <a:pt x="6522" y="62"/>
                    <a:pt x="5978" y="62"/>
                  </a:cubicBezTo>
                  <a:cubicBezTo>
                    <a:pt x="5881" y="62"/>
                    <a:pt x="5785" y="72"/>
                    <a:pt x="5690" y="91"/>
                  </a:cubicBezTo>
                  <a:cubicBezTo>
                    <a:pt x="5164" y="191"/>
                    <a:pt x="4712" y="542"/>
                    <a:pt x="4512" y="1018"/>
                  </a:cubicBezTo>
                  <a:cubicBezTo>
                    <a:pt x="4184" y="709"/>
                    <a:pt x="3751" y="549"/>
                    <a:pt x="3318" y="549"/>
                  </a:cubicBezTo>
                  <a:cubicBezTo>
                    <a:pt x="3189" y="549"/>
                    <a:pt x="3060" y="563"/>
                    <a:pt x="2933" y="592"/>
                  </a:cubicBezTo>
                  <a:cubicBezTo>
                    <a:pt x="2382" y="717"/>
                    <a:pt x="1905" y="1168"/>
                    <a:pt x="1730" y="1720"/>
                  </a:cubicBezTo>
                  <a:cubicBezTo>
                    <a:pt x="1601" y="1660"/>
                    <a:pt x="1461" y="1632"/>
                    <a:pt x="1317" y="1632"/>
                  </a:cubicBezTo>
                  <a:cubicBezTo>
                    <a:pt x="1096" y="1632"/>
                    <a:pt x="865" y="1698"/>
                    <a:pt x="652" y="1820"/>
                  </a:cubicBezTo>
                  <a:cubicBezTo>
                    <a:pt x="251" y="2045"/>
                    <a:pt x="1" y="2446"/>
                    <a:pt x="26" y="2847"/>
                  </a:cubicBezTo>
                  <a:cubicBezTo>
                    <a:pt x="26" y="3223"/>
                    <a:pt x="276" y="3624"/>
                    <a:pt x="677" y="3825"/>
                  </a:cubicBezTo>
                  <a:cubicBezTo>
                    <a:pt x="871" y="3949"/>
                    <a:pt x="1086" y="4005"/>
                    <a:pt x="1296" y="4005"/>
                  </a:cubicBezTo>
                  <a:cubicBezTo>
                    <a:pt x="1467" y="4005"/>
                    <a:pt x="1634" y="3968"/>
                    <a:pt x="1780" y="3900"/>
                  </a:cubicBezTo>
                  <a:cubicBezTo>
                    <a:pt x="2131" y="4376"/>
                    <a:pt x="2682" y="4702"/>
                    <a:pt x="3334" y="4802"/>
                  </a:cubicBezTo>
                  <a:cubicBezTo>
                    <a:pt x="3429" y="4814"/>
                    <a:pt x="3525" y="4819"/>
                    <a:pt x="3620" y="4819"/>
                  </a:cubicBezTo>
                  <a:cubicBezTo>
                    <a:pt x="4147" y="4819"/>
                    <a:pt x="4656" y="4645"/>
                    <a:pt x="5038" y="4326"/>
                  </a:cubicBezTo>
                  <a:cubicBezTo>
                    <a:pt x="5339" y="4702"/>
                    <a:pt x="5840" y="4953"/>
                    <a:pt x="6392" y="4978"/>
                  </a:cubicBezTo>
                  <a:lnTo>
                    <a:pt x="6492" y="4978"/>
                  </a:lnTo>
                  <a:cubicBezTo>
                    <a:pt x="6993" y="4978"/>
                    <a:pt x="7494" y="4802"/>
                    <a:pt x="7820" y="4477"/>
                  </a:cubicBezTo>
                  <a:cubicBezTo>
                    <a:pt x="8132" y="4747"/>
                    <a:pt x="8565" y="4897"/>
                    <a:pt x="9019" y="4897"/>
                  </a:cubicBezTo>
                  <a:cubicBezTo>
                    <a:pt x="9112" y="4897"/>
                    <a:pt x="9205" y="4890"/>
                    <a:pt x="9299" y="4878"/>
                  </a:cubicBezTo>
                  <a:cubicBezTo>
                    <a:pt x="9875" y="4802"/>
                    <a:pt x="10377" y="4527"/>
                    <a:pt x="10677" y="4101"/>
                  </a:cubicBezTo>
                  <a:cubicBezTo>
                    <a:pt x="10729" y="4106"/>
                    <a:pt x="10781" y="4108"/>
                    <a:pt x="10832" y="4108"/>
                  </a:cubicBezTo>
                  <a:cubicBezTo>
                    <a:pt x="11555" y="4108"/>
                    <a:pt x="12238" y="3626"/>
                    <a:pt x="12332" y="2948"/>
                  </a:cubicBezTo>
                  <a:cubicBezTo>
                    <a:pt x="12407" y="2572"/>
                    <a:pt x="12231" y="2146"/>
                    <a:pt x="11880" y="1870"/>
                  </a:cubicBezTo>
                  <a:cubicBezTo>
                    <a:pt x="11675" y="1721"/>
                    <a:pt x="11442" y="1641"/>
                    <a:pt x="11223" y="1641"/>
                  </a:cubicBezTo>
                  <a:cubicBezTo>
                    <a:pt x="11147" y="1641"/>
                    <a:pt x="11074" y="1650"/>
                    <a:pt x="11003" y="1670"/>
                  </a:cubicBezTo>
                  <a:cubicBezTo>
                    <a:pt x="10928" y="918"/>
                    <a:pt x="10301" y="266"/>
                    <a:pt x="9499" y="40"/>
                  </a:cubicBezTo>
                  <a:cubicBezTo>
                    <a:pt x="9383" y="13"/>
                    <a:pt x="9263" y="0"/>
                    <a:pt x="9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1"/>
            <p:cNvSpPr/>
            <p:nvPr/>
          </p:nvSpPr>
          <p:spPr>
            <a:xfrm>
              <a:off x="8634130" y="4174250"/>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1"/>
            <p:cNvSpPr/>
            <p:nvPr/>
          </p:nvSpPr>
          <p:spPr>
            <a:xfrm>
              <a:off x="4735450" y="143268"/>
              <a:ext cx="164098" cy="155256"/>
            </a:xfrm>
            <a:custGeom>
              <a:avLst/>
              <a:gdLst/>
              <a:ahLst/>
              <a:cxnLst/>
              <a:rect l="l" t="t" r="r" b="b"/>
              <a:pathLst>
                <a:path w="1855" h="1755" extrusionOk="0">
                  <a:moveTo>
                    <a:pt x="852" y="0"/>
                  </a:moveTo>
                  <a:cubicBezTo>
                    <a:pt x="501" y="552"/>
                    <a:pt x="201" y="1128"/>
                    <a:pt x="0" y="1755"/>
                  </a:cubicBezTo>
                  <a:lnTo>
                    <a:pt x="1855" y="1755"/>
                  </a:lnTo>
                  <a:cubicBezTo>
                    <a:pt x="1579" y="1153"/>
                    <a:pt x="1253" y="577"/>
                    <a:pt x="877" y="51"/>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1"/>
            <p:cNvSpPr/>
            <p:nvPr/>
          </p:nvSpPr>
          <p:spPr>
            <a:xfrm>
              <a:off x="639063" y="4603491"/>
              <a:ext cx="161886" cy="153133"/>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1"/>
            <p:cNvSpPr/>
            <p:nvPr/>
          </p:nvSpPr>
          <p:spPr>
            <a:xfrm>
              <a:off x="6883902" y="4810668"/>
              <a:ext cx="164186" cy="153044"/>
            </a:xfrm>
            <a:custGeom>
              <a:avLst/>
              <a:gdLst/>
              <a:ahLst/>
              <a:cxnLst/>
              <a:rect l="l" t="t" r="r" b="b"/>
              <a:pathLst>
                <a:path w="1856" h="1730" extrusionOk="0">
                  <a:moveTo>
                    <a:pt x="853" y="0"/>
                  </a:moveTo>
                  <a:cubicBezTo>
                    <a:pt x="477" y="526"/>
                    <a:pt x="201" y="1128"/>
                    <a:pt x="0" y="1729"/>
                  </a:cubicBezTo>
                  <a:lnTo>
                    <a:pt x="1855" y="1729"/>
                  </a:lnTo>
                  <a:cubicBezTo>
                    <a:pt x="1579" y="1128"/>
                    <a:pt x="1254" y="576"/>
                    <a:pt x="878" y="25"/>
                  </a:cubicBezTo>
                  <a:lnTo>
                    <a:pt x="8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a:off x="422512" y="256198"/>
              <a:ext cx="161975" cy="153133"/>
            </a:xfrm>
            <a:custGeom>
              <a:avLst/>
              <a:gdLst/>
              <a:ahLst/>
              <a:cxnLst/>
              <a:rect l="l" t="t" r="r" b="b"/>
              <a:pathLst>
                <a:path w="1831" h="1731" extrusionOk="0">
                  <a:moveTo>
                    <a:pt x="853" y="1"/>
                  </a:moveTo>
                  <a:cubicBezTo>
                    <a:pt x="477" y="527"/>
                    <a:pt x="176" y="1129"/>
                    <a:pt x="1" y="1730"/>
                  </a:cubicBezTo>
                  <a:lnTo>
                    <a:pt x="1830" y="1730"/>
                  </a:lnTo>
                  <a:cubicBezTo>
                    <a:pt x="1580" y="1154"/>
                    <a:pt x="1229" y="577"/>
                    <a:pt x="853" y="26"/>
                  </a:cubicBez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1"/>
            <p:cNvSpPr/>
            <p:nvPr/>
          </p:nvSpPr>
          <p:spPr>
            <a:xfrm>
              <a:off x="2982265" y="4876329"/>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1"/>
            <p:cNvSpPr/>
            <p:nvPr/>
          </p:nvSpPr>
          <p:spPr>
            <a:xfrm>
              <a:off x="503740" y="3188166"/>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8917790" y="2571754"/>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a:off x="8423993" y="1169963"/>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31"/>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p:cSld name="CUSTOM_7">
    <p:bg>
      <p:bgPr>
        <a:solidFill>
          <a:schemeClr val="accent4"/>
        </a:solidFill>
        <a:effectLst/>
      </p:bgPr>
    </p:bg>
    <p:spTree>
      <p:nvGrpSpPr>
        <p:cNvPr id="1" name="Shape 617"/>
        <p:cNvGrpSpPr/>
        <p:nvPr/>
      </p:nvGrpSpPr>
      <p:grpSpPr>
        <a:xfrm>
          <a:off x="0" y="0"/>
          <a:ext cx="0" cy="0"/>
          <a:chOff x="0" y="0"/>
          <a:chExt cx="0" cy="0"/>
        </a:xfrm>
      </p:grpSpPr>
      <p:grpSp>
        <p:nvGrpSpPr>
          <p:cNvPr id="618" name="Google Shape;618;p32"/>
          <p:cNvGrpSpPr/>
          <p:nvPr/>
        </p:nvGrpSpPr>
        <p:grpSpPr>
          <a:xfrm>
            <a:off x="-67620" y="-505581"/>
            <a:ext cx="9267897" cy="5517630"/>
            <a:chOff x="-67620" y="-505581"/>
            <a:chExt cx="9267897" cy="5517630"/>
          </a:xfrm>
        </p:grpSpPr>
        <p:sp>
          <p:nvSpPr>
            <p:cNvPr id="619" name="Google Shape;619;p32"/>
            <p:cNvSpPr/>
            <p:nvPr/>
          </p:nvSpPr>
          <p:spPr>
            <a:xfrm>
              <a:off x="2084726" y="4433599"/>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3175561" y="1640278"/>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1575650" y="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5592568" y="-505581"/>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7046485" y="48610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229180" y="14891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5092975" y="4310214"/>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6419130" y="11246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32"/>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4" name="Google Shape;634;p32"/>
          <p:cNvSpPr txBox="1">
            <a:spLocks noGrp="1"/>
          </p:cNvSpPr>
          <p:nvPr>
            <p:ph type="title" idx="2" hasCustomPrompt="1"/>
          </p:nvPr>
        </p:nvSpPr>
        <p:spPr>
          <a:xfrm>
            <a:off x="6247375" y="2193750"/>
            <a:ext cx="2041200" cy="7698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635" name="Google Shape;635;p32"/>
          <p:cNvSpPr txBox="1">
            <a:spLocks noGrp="1"/>
          </p:cNvSpPr>
          <p:nvPr>
            <p:ph type="title" idx="3" hasCustomPrompt="1"/>
          </p:nvPr>
        </p:nvSpPr>
        <p:spPr>
          <a:xfrm>
            <a:off x="855425" y="2193725"/>
            <a:ext cx="2041200" cy="7698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636" name="Google Shape;636;p32"/>
          <p:cNvSpPr txBox="1">
            <a:spLocks noGrp="1"/>
          </p:cNvSpPr>
          <p:nvPr>
            <p:ph type="subTitle" idx="1"/>
          </p:nvPr>
        </p:nvSpPr>
        <p:spPr>
          <a:xfrm>
            <a:off x="6247375" y="2963550"/>
            <a:ext cx="2041200" cy="671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37" name="Google Shape;637;p32"/>
          <p:cNvSpPr txBox="1">
            <a:spLocks noGrp="1"/>
          </p:cNvSpPr>
          <p:nvPr>
            <p:ph type="subTitle" idx="4"/>
          </p:nvPr>
        </p:nvSpPr>
        <p:spPr>
          <a:xfrm>
            <a:off x="855425" y="2963585"/>
            <a:ext cx="2041200" cy="671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38" name="Google Shape;638;p32"/>
          <p:cNvSpPr txBox="1">
            <a:spLocks noGrp="1"/>
          </p:cNvSpPr>
          <p:nvPr>
            <p:ph type="title" idx="5" hasCustomPrompt="1"/>
          </p:nvPr>
        </p:nvSpPr>
        <p:spPr>
          <a:xfrm>
            <a:off x="3551375" y="2193725"/>
            <a:ext cx="2041200" cy="7698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639" name="Google Shape;639;p32"/>
          <p:cNvSpPr txBox="1">
            <a:spLocks noGrp="1"/>
          </p:cNvSpPr>
          <p:nvPr>
            <p:ph type="subTitle" idx="6"/>
          </p:nvPr>
        </p:nvSpPr>
        <p:spPr>
          <a:xfrm>
            <a:off x="3551375" y="2963582"/>
            <a:ext cx="2041200" cy="671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p:cSld name="CUSTOM_8">
    <p:bg>
      <p:bgPr>
        <a:solidFill>
          <a:schemeClr val="lt1"/>
        </a:solidFill>
        <a:effectLst/>
      </p:bgPr>
    </p:bg>
    <p:spTree>
      <p:nvGrpSpPr>
        <p:cNvPr id="1" name="Shape 640"/>
        <p:cNvGrpSpPr/>
        <p:nvPr/>
      </p:nvGrpSpPr>
      <p:grpSpPr>
        <a:xfrm>
          <a:off x="0" y="0"/>
          <a:ext cx="0" cy="0"/>
          <a:chOff x="0" y="0"/>
          <a:chExt cx="0" cy="0"/>
        </a:xfrm>
      </p:grpSpPr>
      <p:grpSp>
        <p:nvGrpSpPr>
          <p:cNvPr id="641" name="Google Shape;641;p33"/>
          <p:cNvGrpSpPr/>
          <p:nvPr/>
        </p:nvGrpSpPr>
        <p:grpSpPr>
          <a:xfrm>
            <a:off x="-100690" y="-243418"/>
            <a:ext cx="9114296" cy="5135601"/>
            <a:chOff x="-100690" y="-243418"/>
            <a:chExt cx="9114296" cy="5135601"/>
          </a:xfrm>
        </p:grpSpPr>
        <p:sp>
          <p:nvSpPr>
            <p:cNvPr id="642" name="Google Shape;642;p33"/>
            <p:cNvSpPr/>
            <p:nvPr/>
          </p:nvSpPr>
          <p:spPr>
            <a:xfrm>
              <a:off x="-100690" y="895848"/>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5955922"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1325352" y="2135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5637280" y="3646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2863855"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7268048"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33"/>
            <p:cNvGrpSpPr/>
            <p:nvPr/>
          </p:nvGrpSpPr>
          <p:grpSpPr>
            <a:xfrm>
              <a:off x="7907662" y="1099397"/>
              <a:ext cx="1032663" cy="712280"/>
              <a:chOff x="1966925" y="760050"/>
              <a:chExt cx="244400" cy="168575"/>
            </a:xfrm>
          </p:grpSpPr>
          <p:sp>
            <p:nvSpPr>
              <p:cNvPr id="652" name="Google Shape;652;p33"/>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33"/>
            <p:cNvSpPr/>
            <p:nvPr/>
          </p:nvSpPr>
          <p:spPr>
            <a:xfrm>
              <a:off x="719995" y="4749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8423990" y="4385716"/>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33"/>
            <p:cNvGrpSpPr/>
            <p:nvPr/>
          </p:nvGrpSpPr>
          <p:grpSpPr>
            <a:xfrm>
              <a:off x="0" y="3574822"/>
              <a:ext cx="1032663" cy="712280"/>
              <a:chOff x="1966925" y="760050"/>
              <a:chExt cx="244400" cy="168575"/>
            </a:xfrm>
          </p:grpSpPr>
          <p:sp>
            <p:nvSpPr>
              <p:cNvPr id="682" name="Google Shape;682;p33"/>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8" name="Google Shape;708;p33"/>
          <p:cNvSpPr txBox="1">
            <a:spLocks noGrp="1"/>
          </p:cNvSpPr>
          <p:nvPr>
            <p:ph type="title"/>
          </p:nvPr>
        </p:nvSpPr>
        <p:spPr>
          <a:xfrm>
            <a:off x="2516100" y="1413125"/>
            <a:ext cx="4111800" cy="17445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400"/>
              <a:buFont typeface="Manjari"/>
              <a:buNone/>
              <a:defRPr sz="2400" b="0">
                <a:solidFill>
                  <a:schemeClr val="dk2"/>
                </a:solidFill>
                <a:latin typeface="Manjari"/>
                <a:ea typeface="Manjari"/>
                <a:cs typeface="Manjari"/>
                <a:sym typeface="Manjari"/>
              </a:defRPr>
            </a:lvl1pPr>
            <a:lvl2pPr lvl="1"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2pPr>
            <a:lvl3pPr lvl="2"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3pPr>
            <a:lvl4pPr lvl="3"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4pPr>
            <a:lvl5pPr lvl="4"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5pPr>
            <a:lvl6pPr lvl="5"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6pPr>
            <a:lvl7pPr lvl="6"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7pPr>
            <a:lvl8pPr lvl="7"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8pPr>
            <a:lvl9pPr lvl="8"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9pPr>
          </a:lstStyle>
          <a:p>
            <a:endParaRPr/>
          </a:p>
        </p:txBody>
      </p:sp>
      <p:sp>
        <p:nvSpPr>
          <p:cNvPr id="709" name="Google Shape;709;p33"/>
          <p:cNvSpPr txBox="1">
            <a:spLocks noGrp="1"/>
          </p:cNvSpPr>
          <p:nvPr>
            <p:ph type="title" idx="2"/>
          </p:nvPr>
        </p:nvSpPr>
        <p:spPr>
          <a:xfrm>
            <a:off x="2516100" y="3157675"/>
            <a:ext cx="4111800" cy="5727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600"/>
              <a:buNone/>
              <a:defRPr sz="1800">
                <a:solidFill>
                  <a:schemeClr val="lt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CUSTOM_9">
    <p:bg>
      <p:bgPr>
        <a:solidFill>
          <a:schemeClr val="accent4"/>
        </a:solidFill>
        <a:effectLst/>
      </p:bgPr>
    </p:bg>
    <p:spTree>
      <p:nvGrpSpPr>
        <p:cNvPr id="1" name="Shape 710"/>
        <p:cNvGrpSpPr/>
        <p:nvPr/>
      </p:nvGrpSpPr>
      <p:grpSpPr>
        <a:xfrm>
          <a:off x="0" y="0"/>
          <a:ext cx="0" cy="0"/>
          <a:chOff x="0" y="0"/>
          <a:chExt cx="0" cy="0"/>
        </a:xfrm>
      </p:grpSpPr>
      <p:grpSp>
        <p:nvGrpSpPr>
          <p:cNvPr id="711" name="Google Shape;711;p34"/>
          <p:cNvGrpSpPr/>
          <p:nvPr/>
        </p:nvGrpSpPr>
        <p:grpSpPr>
          <a:xfrm>
            <a:off x="-67620" y="-172281"/>
            <a:ext cx="9267897" cy="5184330"/>
            <a:chOff x="-67620" y="-172281"/>
            <a:chExt cx="9267897" cy="5184330"/>
          </a:xfrm>
        </p:grpSpPr>
        <p:sp>
          <p:nvSpPr>
            <p:cNvPr id="712" name="Google Shape;712;p34"/>
            <p:cNvSpPr/>
            <p:nvPr/>
          </p:nvSpPr>
          <p:spPr>
            <a:xfrm>
              <a:off x="1415726" y="4433599"/>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3175561" y="1640278"/>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4"/>
            <p:cNvSpPr/>
            <p:nvPr/>
          </p:nvSpPr>
          <p:spPr>
            <a:xfrm>
              <a:off x="1575650" y="-8687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4"/>
            <p:cNvSpPr/>
            <p:nvPr/>
          </p:nvSpPr>
          <p:spPr>
            <a:xfrm>
              <a:off x="5410118" y="-172281"/>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7046485" y="48610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229180" y="14891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3337500" y="3991989"/>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8686186" y="2940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7186830" y="86662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3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34"/>
          <p:cNvSpPr txBox="1">
            <a:spLocks noGrp="1"/>
          </p:cNvSpPr>
          <p:nvPr>
            <p:ph type="subTitle" idx="1"/>
          </p:nvPr>
        </p:nvSpPr>
        <p:spPr>
          <a:xfrm>
            <a:off x="1122750" y="1977000"/>
            <a:ext cx="2811600" cy="16575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2">
  <p:cSld name="CUSTOM_9_1">
    <p:bg>
      <p:bgPr>
        <a:solidFill>
          <a:schemeClr val="lt1"/>
        </a:solidFill>
        <a:effectLst/>
      </p:bgPr>
    </p:bg>
    <p:spTree>
      <p:nvGrpSpPr>
        <p:cNvPr id="1" name="Shape 727"/>
        <p:cNvGrpSpPr/>
        <p:nvPr/>
      </p:nvGrpSpPr>
      <p:grpSpPr>
        <a:xfrm>
          <a:off x="0" y="0"/>
          <a:ext cx="0" cy="0"/>
          <a:chOff x="0" y="0"/>
          <a:chExt cx="0" cy="0"/>
        </a:xfrm>
      </p:grpSpPr>
      <p:grpSp>
        <p:nvGrpSpPr>
          <p:cNvPr id="728" name="Google Shape;728;p35"/>
          <p:cNvGrpSpPr/>
          <p:nvPr/>
        </p:nvGrpSpPr>
        <p:grpSpPr>
          <a:xfrm>
            <a:off x="8" y="95409"/>
            <a:ext cx="9085534" cy="5231491"/>
            <a:chOff x="8" y="95409"/>
            <a:chExt cx="9085534" cy="5231491"/>
          </a:xfrm>
        </p:grpSpPr>
        <p:sp>
          <p:nvSpPr>
            <p:cNvPr id="729" name="Google Shape;729;p35"/>
            <p:cNvSpPr/>
            <p:nvPr/>
          </p:nvSpPr>
          <p:spPr>
            <a:xfrm flipH="1">
              <a:off x="1604575" y="48913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flipH="1">
              <a:off x="531659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flipH="1">
              <a:off x="162317" y="17179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flipH="1">
              <a:off x="8850465" y="1510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flipH="1">
              <a:off x="8" y="4277945"/>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flipH="1">
              <a:off x="8887050" y="257174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flipH="1">
              <a:off x="2022976" y="954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flipH="1">
              <a:off x="6075067" y="47996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flipH="1">
              <a:off x="6461350" y="83391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flipH="1">
              <a:off x="7373667" y="38291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3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0" name="Google Shape;740;p35"/>
          <p:cNvSpPr txBox="1">
            <a:spLocks noGrp="1"/>
          </p:cNvSpPr>
          <p:nvPr>
            <p:ph type="subTitle" idx="1"/>
          </p:nvPr>
        </p:nvSpPr>
        <p:spPr>
          <a:xfrm>
            <a:off x="5188900" y="1977000"/>
            <a:ext cx="2811600" cy="1657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s">
  <p:cSld name="CUSTOM_10">
    <p:spTree>
      <p:nvGrpSpPr>
        <p:cNvPr id="1" name="Shape 741"/>
        <p:cNvGrpSpPr/>
        <p:nvPr/>
      </p:nvGrpSpPr>
      <p:grpSpPr>
        <a:xfrm>
          <a:off x="0" y="0"/>
          <a:ext cx="0" cy="0"/>
          <a:chOff x="0" y="0"/>
          <a:chExt cx="0" cy="0"/>
        </a:xfrm>
      </p:grpSpPr>
      <p:grpSp>
        <p:nvGrpSpPr>
          <p:cNvPr id="742" name="Google Shape;742;p36"/>
          <p:cNvGrpSpPr/>
          <p:nvPr/>
        </p:nvGrpSpPr>
        <p:grpSpPr>
          <a:xfrm>
            <a:off x="258150" y="-12"/>
            <a:ext cx="8840866" cy="5071062"/>
            <a:chOff x="258150" y="-12"/>
            <a:chExt cx="8840866" cy="5071062"/>
          </a:xfrm>
        </p:grpSpPr>
        <p:sp>
          <p:nvSpPr>
            <p:cNvPr id="743" name="Google Shape;743;p36"/>
            <p:cNvSpPr/>
            <p:nvPr/>
          </p:nvSpPr>
          <p:spPr>
            <a:xfrm>
              <a:off x="258150" y="829420"/>
              <a:ext cx="923698" cy="725851"/>
            </a:xfrm>
            <a:custGeom>
              <a:avLst/>
              <a:gdLst/>
              <a:ahLst/>
              <a:cxnLst/>
              <a:rect l="l" t="t" r="r" b="b"/>
              <a:pathLst>
                <a:path w="10402" h="8174" extrusionOk="0">
                  <a:moveTo>
                    <a:pt x="6574" y="1"/>
                  </a:moveTo>
                  <a:cubicBezTo>
                    <a:pt x="5931" y="1"/>
                    <a:pt x="5275" y="284"/>
                    <a:pt x="4812" y="805"/>
                  </a:cubicBezTo>
                  <a:cubicBezTo>
                    <a:pt x="4637" y="529"/>
                    <a:pt x="4336" y="329"/>
                    <a:pt x="3960" y="254"/>
                  </a:cubicBezTo>
                  <a:cubicBezTo>
                    <a:pt x="3838" y="229"/>
                    <a:pt x="3714" y="217"/>
                    <a:pt x="3592" y="217"/>
                  </a:cubicBezTo>
                  <a:cubicBezTo>
                    <a:pt x="3088" y="217"/>
                    <a:pt x="2599" y="422"/>
                    <a:pt x="2256" y="805"/>
                  </a:cubicBezTo>
                  <a:cubicBezTo>
                    <a:pt x="1855" y="1231"/>
                    <a:pt x="1704" y="1858"/>
                    <a:pt x="1830" y="2409"/>
                  </a:cubicBezTo>
                  <a:cubicBezTo>
                    <a:pt x="1789" y="2405"/>
                    <a:pt x="1749" y="2403"/>
                    <a:pt x="1709" y="2403"/>
                  </a:cubicBezTo>
                  <a:cubicBezTo>
                    <a:pt x="1206" y="2403"/>
                    <a:pt x="755" y="2687"/>
                    <a:pt x="476" y="3036"/>
                  </a:cubicBezTo>
                  <a:cubicBezTo>
                    <a:pt x="151" y="3411"/>
                    <a:pt x="0" y="3938"/>
                    <a:pt x="0" y="4539"/>
                  </a:cubicBezTo>
                  <a:cubicBezTo>
                    <a:pt x="0" y="4815"/>
                    <a:pt x="50" y="5041"/>
                    <a:pt x="125" y="5241"/>
                  </a:cubicBezTo>
                  <a:cubicBezTo>
                    <a:pt x="351" y="5817"/>
                    <a:pt x="1028" y="6218"/>
                    <a:pt x="1955" y="6319"/>
                  </a:cubicBezTo>
                  <a:cubicBezTo>
                    <a:pt x="1855" y="6770"/>
                    <a:pt x="2055" y="7246"/>
                    <a:pt x="2506" y="7622"/>
                  </a:cubicBezTo>
                  <a:cubicBezTo>
                    <a:pt x="2857" y="7923"/>
                    <a:pt x="3359" y="8098"/>
                    <a:pt x="3985" y="8148"/>
                  </a:cubicBezTo>
                  <a:cubicBezTo>
                    <a:pt x="4085" y="8148"/>
                    <a:pt x="4161" y="8173"/>
                    <a:pt x="4261" y="8173"/>
                  </a:cubicBezTo>
                  <a:cubicBezTo>
                    <a:pt x="4637" y="8173"/>
                    <a:pt x="4963" y="8098"/>
                    <a:pt x="5238" y="7948"/>
                  </a:cubicBezTo>
                  <a:cubicBezTo>
                    <a:pt x="5589" y="7772"/>
                    <a:pt x="5865" y="7472"/>
                    <a:pt x="5940" y="7121"/>
                  </a:cubicBezTo>
                  <a:cubicBezTo>
                    <a:pt x="6299" y="7566"/>
                    <a:pt x="6857" y="7812"/>
                    <a:pt x="7414" y="7812"/>
                  </a:cubicBezTo>
                  <a:cubicBezTo>
                    <a:pt x="7673" y="7812"/>
                    <a:pt x="7932" y="7758"/>
                    <a:pt x="8171" y="7647"/>
                  </a:cubicBezTo>
                  <a:cubicBezTo>
                    <a:pt x="8973" y="7296"/>
                    <a:pt x="9424" y="6344"/>
                    <a:pt x="9198" y="5492"/>
                  </a:cubicBezTo>
                  <a:cubicBezTo>
                    <a:pt x="9424" y="5467"/>
                    <a:pt x="9624" y="5341"/>
                    <a:pt x="9800" y="5191"/>
                  </a:cubicBezTo>
                  <a:cubicBezTo>
                    <a:pt x="9775" y="5141"/>
                    <a:pt x="9750" y="5066"/>
                    <a:pt x="9725" y="5015"/>
                  </a:cubicBezTo>
                  <a:cubicBezTo>
                    <a:pt x="9549" y="5191"/>
                    <a:pt x="9324" y="5316"/>
                    <a:pt x="9098" y="5341"/>
                  </a:cubicBezTo>
                  <a:cubicBezTo>
                    <a:pt x="9073" y="5341"/>
                    <a:pt x="9048" y="5366"/>
                    <a:pt x="9023" y="5366"/>
                  </a:cubicBezTo>
                  <a:cubicBezTo>
                    <a:pt x="8998" y="5391"/>
                    <a:pt x="8998" y="5416"/>
                    <a:pt x="9023" y="5442"/>
                  </a:cubicBezTo>
                  <a:cubicBezTo>
                    <a:pt x="9248" y="6218"/>
                    <a:pt x="8847" y="7171"/>
                    <a:pt x="8120" y="7497"/>
                  </a:cubicBezTo>
                  <a:cubicBezTo>
                    <a:pt x="7905" y="7597"/>
                    <a:pt x="7671" y="7644"/>
                    <a:pt x="7437" y="7644"/>
                  </a:cubicBezTo>
                  <a:cubicBezTo>
                    <a:pt x="6854" y="7644"/>
                    <a:pt x="6269" y="7353"/>
                    <a:pt x="5965" y="6870"/>
                  </a:cubicBezTo>
                  <a:cubicBezTo>
                    <a:pt x="5940" y="6820"/>
                    <a:pt x="5890" y="6820"/>
                    <a:pt x="5865" y="6820"/>
                  </a:cubicBezTo>
                  <a:cubicBezTo>
                    <a:pt x="5840" y="6820"/>
                    <a:pt x="5815" y="6870"/>
                    <a:pt x="5815" y="6895"/>
                  </a:cubicBezTo>
                  <a:cubicBezTo>
                    <a:pt x="5790" y="7246"/>
                    <a:pt x="5539" y="7622"/>
                    <a:pt x="5163" y="7797"/>
                  </a:cubicBezTo>
                  <a:cubicBezTo>
                    <a:pt x="4925" y="7916"/>
                    <a:pt x="4640" y="7988"/>
                    <a:pt x="4283" y="7988"/>
                  </a:cubicBezTo>
                  <a:cubicBezTo>
                    <a:pt x="4189" y="7988"/>
                    <a:pt x="4090" y="7983"/>
                    <a:pt x="3985" y="7973"/>
                  </a:cubicBezTo>
                  <a:cubicBezTo>
                    <a:pt x="3409" y="7948"/>
                    <a:pt x="2932" y="7772"/>
                    <a:pt x="2607" y="7497"/>
                  </a:cubicBezTo>
                  <a:cubicBezTo>
                    <a:pt x="2281" y="7221"/>
                    <a:pt x="1980" y="6745"/>
                    <a:pt x="2156" y="6269"/>
                  </a:cubicBezTo>
                  <a:cubicBezTo>
                    <a:pt x="2156" y="6244"/>
                    <a:pt x="2156" y="6218"/>
                    <a:pt x="2130" y="6193"/>
                  </a:cubicBezTo>
                  <a:cubicBezTo>
                    <a:pt x="2130" y="6168"/>
                    <a:pt x="2105" y="6168"/>
                    <a:pt x="2080" y="6168"/>
                  </a:cubicBezTo>
                  <a:cubicBezTo>
                    <a:pt x="1629" y="6118"/>
                    <a:pt x="602" y="5943"/>
                    <a:pt x="276" y="5166"/>
                  </a:cubicBezTo>
                  <a:cubicBezTo>
                    <a:pt x="201" y="4990"/>
                    <a:pt x="176" y="4790"/>
                    <a:pt x="176" y="4539"/>
                  </a:cubicBezTo>
                  <a:cubicBezTo>
                    <a:pt x="176" y="3988"/>
                    <a:pt x="326" y="3487"/>
                    <a:pt x="602" y="3136"/>
                  </a:cubicBezTo>
                  <a:cubicBezTo>
                    <a:pt x="877" y="2785"/>
                    <a:pt x="1303" y="2584"/>
                    <a:pt x="1704" y="2584"/>
                  </a:cubicBezTo>
                  <a:cubicBezTo>
                    <a:pt x="1780" y="2584"/>
                    <a:pt x="1855" y="2584"/>
                    <a:pt x="1930" y="2609"/>
                  </a:cubicBezTo>
                  <a:cubicBezTo>
                    <a:pt x="1955" y="2609"/>
                    <a:pt x="1980" y="2609"/>
                    <a:pt x="2005" y="2584"/>
                  </a:cubicBezTo>
                  <a:cubicBezTo>
                    <a:pt x="2030" y="2559"/>
                    <a:pt x="2030" y="2534"/>
                    <a:pt x="2030" y="2509"/>
                  </a:cubicBezTo>
                  <a:cubicBezTo>
                    <a:pt x="1855" y="1958"/>
                    <a:pt x="2005" y="1331"/>
                    <a:pt x="2381" y="930"/>
                  </a:cubicBezTo>
                  <a:cubicBezTo>
                    <a:pt x="2682" y="589"/>
                    <a:pt x="3129" y="392"/>
                    <a:pt x="3591" y="392"/>
                  </a:cubicBezTo>
                  <a:cubicBezTo>
                    <a:pt x="3705" y="392"/>
                    <a:pt x="3821" y="404"/>
                    <a:pt x="3935" y="429"/>
                  </a:cubicBezTo>
                  <a:cubicBezTo>
                    <a:pt x="4211" y="479"/>
                    <a:pt x="4562" y="655"/>
                    <a:pt x="4712" y="1005"/>
                  </a:cubicBezTo>
                  <a:cubicBezTo>
                    <a:pt x="4712" y="1031"/>
                    <a:pt x="4737" y="1056"/>
                    <a:pt x="4762" y="1056"/>
                  </a:cubicBezTo>
                  <a:cubicBezTo>
                    <a:pt x="4787" y="1056"/>
                    <a:pt x="4837" y="1031"/>
                    <a:pt x="4837" y="1031"/>
                  </a:cubicBezTo>
                  <a:cubicBezTo>
                    <a:pt x="5264" y="488"/>
                    <a:pt x="5916" y="170"/>
                    <a:pt x="6548" y="170"/>
                  </a:cubicBezTo>
                  <a:cubicBezTo>
                    <a:pt x="6734" y="170"/>
                    <a:pt x="6917" y="197"/>
                    <a:pt x="7093" y="254"/>
                  </a:cubicBezTo>
                  <a:cubicBezTo>
                    <a:pt x="7895" y="479"/>
                    <a:pt x="8496" y="1256"/>
                    <a:pt x="8572" y="2083"/>
                  </a:cubicBezTo>
                  <a:cubicBezTo>
                    <a:pt x="8572" y="2108"/>
                    <a:pt x="8597" y="2133"/>
                    <a:pt x="8622" y="2158"/>
                  </a:cubicBezTo>
                  <a:lnTo>
                    <a:pt x="8697" y="2158"/>
                  </a:lnTo>
                  <a:cubicBezTo>
                    <a:pt x="8810" y="2099"/>
                    <a:pt x="8929" y="2072"/>
                    <a:pt x="9049" y="2072"/>
                  </a:cubicBezTo>
                  <a:cubicBezTo>
                    <a:pt x="9382" y="2072"/>
                    <a:pt x="9716" y="2276"/>
                    <a:pt x="9900" y="2534"/>
                  </a:cubicBezTo>
                  <a:cubicBezTo>
                    <a:pt x="10226" y="2960"/>
                    <a:pt x="10226" y="3512"/>
                    <a:pt x="10201" y="3888"/>
                  </a:cubicBezTo>
                  <a:cubicBezTo>
                    <a:pt x="10151" y="4264"/>
                    <a:pt x="10025" y="4640"/>
                    <a:pt x="9800" y="4915"/>
                  </a:cubicBezTo>
                  <a:cubicBezTo>
                    <a:pt x="9825" y="4965"/>
                    <a:pt x="9850" y="5015"/>
                    <a:pt x="9900" y="5091"/>
                  </a:cubicBezTo>
                  <a:cubicBezTo>
                    <a:pt x="10151" y="4765"/>
                    <a:pt x="10326" y="4339"/>
                    <a:pt x="10351" y="3913"/>
                  </a:cubicBezTo>
                  <a:cubicBezTo>
                    <a:pt x="10401" y="3487"/>
                    <a:pt x="10376" y="2885"/>
                    <a:pt x="10050" y="2434"/>
                  </a:cubicBezTo>
                  <a:cubicBezTo>
                    <a:pt x="9833" y="2138"/>
                    <a:pt x="9445" y="1904"/>
                    <a:pt x="9044" y="1904"/>
                  </a:cubicBezTo>
                  <a:cubicBezTo>
                    <a:pt x="8937" y="1904"/>
                    <a:pt x="8828" y="1921"/>
                    <a:pt x="8722" y="1958"/>
                  </a:cubicBezTo>
                  <a:cubicBezTo>
                    <a:pt x="8622" y="1106"/>
                    <a:pt x="7970" y="329"/>
                    <a:pt x="7143" y="78"/>
                  </a:cubicBezTo>
                  <a:cubicBezTo>
                    <a:pt x="6958" y="26"/>
                    <a:pt x="6767" y="1"/>
                    <a:pt x="65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250053" y="-12"/>
              <a:ext cx="1101742" cy="442046"/>
            </a:xfrm>
            <a:custGeom>
              <a:avLst/>
              <a:gdLst/>
              <a:ahLst/>
              <a:cxnLst/>
              <a:rect l="l" t="t" r="r" b="b"/>
              <a:pathLst>
                <a:path w="12407" h="4978" extrusionOk="0">
                  <a:moveTo>
                    <a:pt x="9124" y="177"/>
                  </a:moveTo>
                  <a:cubicBezTo>
                    <a:pt x="9235" y="177"/>
                    <a:pt x="9344" y="190"/>
                    <a:pt x="9449" y="216"/>
                  </a:cubicBezTo>
                  <a:cubicBezTo>
                    <a:pt x="10226" y="416"/>
                    <a:pt x="10803" y="1068"/>
                    <a:pt x="10828" y="1795"/>
                  </a:cubicBezTo>
                  <a:cubicBezTo>
                    <a:pt x="10828" y="1820"/>
                    <a:pt x="10853" y="1845"/>
                    <a:pt x="10878" y="1845"/>
                  </a:cubicBezTo>
                  <a:cubicBezTo>
                    <a:pt x="10903" y="1870"/>
                    <a:pt x="10928" y="1870"/>
                    <a:pt x="10953" y="1870"/>
                  </a:cubicBezTo>
                  <a:cubicBezTo>
                    <a:pt x="11045" y="1824"/>
                    <a:pt x="11144" y="1802"/>
                    <a:pt x="11245" y="1802"/>
                  </a:cubicBezTo>
                  <a:cubicBezTo>
                    <a:pt x="11421" y="1802"/>
                    <a:pt x="11606" y="1868"/>
                    <a:pt x="11780" y="1995"/>
                  </a:cubicBezTo>
                  <a:cubicBezTo>
                    <a:pt x="12081" y="2246"/>
                    <a:pt x="12231" y="2597"/>
                    <a:pt x="12181" y="2923"/>
                  </a:cubicBezTo>
                  <a:cubicBezTo>
                    <a:pt x="12069" y="3553"/>
                    <a:pt x="11431" y="3940"/>
                    <a:pt x="10848" y="3940"/>
                  </a:cubicBezTo>
                  <a:cubicBezTo>
                    <a:pt x="10782" y="3940"/>
                    <a:pt x="10716" y="3935"/>
                    <a:pt x="10652" y="3925"/>
                  </a:cubicBezTo>
                  <a:cubicBezTo>
                    <a:pt x="10638" y="3918"/>
                    <a:pt x="10625" y="3915"/>
                    <a:pt x="10614" y="3915"/>
                  </a:cubicBezTo>
                  <a:cubicBezTo>
                    <a:pt x="10588" y="3915"/>
                    <a:pt x="10570" y="3932"/>
                    <a:pt x="10552" y="3950"/>
                  </a:cubicBezTo>
                  <a:cubicBezTo>
                    <a:pt x="10301" y="4351"/>
                    <a:pt x="9825" y="4652"/>
                    <a:pt x="9274" y="4727"/>
                  </a:cubicBezTo>
                  <a:cubicBezTo>
                    <a:pt x="9208" y="4733"/>
                    <a:pt x="9141" y="4737"/>
                    <a:pt x="9075" y="4737"/>
                  </a:cubicBezTo>
                  <a:cubicBezTo>
                    <a:pt x="8618" y="4737"/>
                    <a:pt x="8177" y="4586"/>
                    <a:pt x="7870" y="4301"/>
                  </a:cubicBezTo>
                  <a:cubicBezTo>
                    <a:pt x="7845" y="4276"/>
                    <a:pt x="7820" y="4276"/>
                    <a:pt x="7795" y="4276"/>
                  </a:cubicBezTo>
                  <a:cubicBezTo>
                    <a:pt x="7770" y="4276"/>
                    <a:pt x="7745" y="4276"/>
                    <a:pt x="7745" y="4301"/>
                  </a:cubicBezTo>
                  <a:cubicBezTo>
                    <a:pt x="7440" y="4630"/>
                    <a:pt x="6980" y="4805"/>
                    <a:pt x="6490" y="4805"/>
                  </a:cubicBezTo>
                  <a:cubicBezTo>
                    <a:pt x="6458" y="4805"/>
                    <a:pt x="6425" y="4804"/>
                    <a:pt x="6392" y="4802"/>
                  </a:cubicBezTo>
                  <a:cubicBezTo>
                    <a:pt x="5865" y="4777"/>
                    <a:pt x="5389" y="4527"/>
                    <a:pt x="5113" y="4151"/>
                  </a:cubicBezTo>
                  <a:cubicBezTo>
                    <a:pt x="5088" y="4126"/>
                    <a:pt x="5088" y="4126"/>
                    <a:pt x="5063" y="4126"/>
                  </a:cubicBezTo>
                  <a:lnTo>
                    <a:pt x="5038" y="4126"/>
                  </a:lnTo>
                  <a:cubicBezTo>
                    <a:pt x="5013" y="4126"/>
                    <a:pt x="5013" y="4126"/>
                    <a:pt x="4988" y="4151"/>
                  </a:cubicBezTo>
                  <a:cubicBezTo>
                    <a:pt x="4627" y="4469"/>
                    <a:pt x="4158" y="4644"/>
                    <a:pt x="3642" y="4644"/>
                  </a:cubicBezTo>
                  <a:cubicBezTo>
                    <a:pt x="3549" y="4644"/>
                    <a:pt x="3455" y="4638"/>
                    <a:pt x="3359" y="4627"/>
                  </a:cubicBezTo>
                  <a:cubicBezTo>
                    <a:pt x="2707" y="4552"/>
                    <a:pt x="2181" y="4226"/>
                    <a:pt x="1880" y="3725"/>
                  </a:cubicBezTo>
                  <a:cubicBezTo>
                    <a:pt x="1863" y="3707"/>
                    <a:pt x="1832" y="3689"/>
                    <a:pt x="1807" y="3689"/>
                  </a:cubicBezTo>
                  <a:cubicBezTo>
                    <a:pt x="1797" y="3689"/>
                    <a:pt x="1787" y="3692"/>
                    <a:pt x="1780" y="3700"/>
                  </a:cubicBezTo>
                  <a:cubicBezTo>
                    <a:pt x="1635" y="3784"/>
                    <a:pt x="1472" y="3828"/>
                    <a:pt x="1303" y="3828"/>
                  </a:cubicBezTo>
                  <a:cubicBezTo>
                    <a:pt x="1122" y="3828"/>
                    <a:pt x="934" y="3778"/>
                    <a:pt x="753" y="3675"/>
                  </a:cubicBezTo>
                  <a:cubicBezTo>
                    <a:pt x="402" y="3499"/>
                    <a:pt x="201" y="3173"/>
                    <a:pt x="176" y="2822"/>
                  </a:cubicBezTo>
                  <a:cubicBezTo>
                    <a:pt x="176" y="2497"/>
                    <a:pt x="402" y="2171"/>
                    <a:pt x="727" y="1970"/>
                  </a:cubicBezTo>
                  <a:cubicBezTo>
                    <a:pt x="920" y="1860"/>
                    <a:pt x="1121" y="1803"/>
                    <a:pt x="1312" y="1803"/>
                  </a:cubicBezTo>
                  <a:cubicBezTo>
                    <a:pt x="1469" y="1803"/>
                    <a:pt x="1620" y="1841"/>
                    <a:pt x="1755" y="1920"/>
                  </a:cubicBezTo>
                  <a:cubicBezTo>
                    <a:pt x="1768" y="1933"/>
                    <a:pt x="1780" y="1939"/>
                    <a:pt x="1793" y="1939"/>
                  </a:cubicBezTo>
                  <a:cubicBezTo>
                    <a:pt x="1805" y="1939"/>
                    <a:pt x="1818" y="1933"/>
                    <a:pt x="1830" y="1920"/>
                  </a:cubicBezTo>
                  <a:cubicBezTo>
                    <a:pt x="1855" y="1920"/>
                    <a:pt x="1880" y="1895"/>
                    <a:pt x="1880" y="1870"/>
                  </a:cubicBezTo>
                  <a:cubicBezTo>
                    <a:pt x="2006" y="1344"/>
                    <a:pt x="2457" y="893"/>
                    <a:pt x="2983" y="767"/>
                  </a:cubicBezTo>
                  <a:cubicBezTo>
                    <a:pt x="3102" y="733"/>
                    <a:pt x="3224" y="717"/>
                    <a:pt x="3346" y="717"/>
                  </a:cubicBezTo>
                  <a:cubicBezTo>
                    <a:pt x="3768" y="717"/>
                    <a:pt x="4190" y="908"/>
                    <a:pt x="4462" y="1218"/>
                  </a:cubicBezTo>
                  <a:cubicBezTo>
                    <a:pt x="4487" y="1243"/>
                    <a:pt x="4512" y="1268"/>
                    <a:pt x="4562" y="1268"/>
                  </a:cubicBezTo>
                  <a:cubicBezTo>
                    <a:pt x="4587" y="1243"/>
                    <a:pt x="4612" y="1218"/>
                    <a:pt x="4612" y="1193"/>
                  </a:cubicBezTo>
                  <a:cubicBezTo>
                    <a:pt x="4788" y="717"/>
                    <a:pt x="5214" y="341"/>
                    <a:pt x="5715" y="266"/>
                  </a:cubicBezTo>
                  <a:cubicBezTo>
                    <a:pt x="5802" y="248"/>
                    <a:pt x="5890" y="239"/>
                    <a:pt x="5978" y="239"/>
                  </a:cubicBezTo>
                  <a:cubicBezTo>
                    <a:pt x="6505" y="239"/>
                    <a:pt x="7044" y="546"/>
                    <a:pt x="7344" y="1018"/>
                  </a:cubicBezTo>
                  <a:cubicBezTo>
                    <a:pt x="7369" y="1043"/>
                    <a:pt x="7394" y="1068"/>
                    <a:pt x="7419" y="1068"/>
                  </a:cubicBezTo>
                  <a:cubicBezTo>
                    <a:pt x="7444" y="1068"/>
                    <a:pt x="7469" y="1043"/>
                    <a:pt x="7494" y="1018"/>
                  </a:cubicBezTo>
                  <a:cubicBezTo>
                    <a:pt x="7814" y="570"/>
                    <a:pt x="8496" y="177"/>
                    <a:pt x="9124" y="177"/>
                  </a:cubicBezTo>
                  <a:close/>
                  <a:moveTo>
                    <a:pt x="9142" y="0"/>
                  </a:moveTo>
                  <a:cubicBezTo>
                    <a:pt x="8485" y="0"/>
                    <a:pt x="7800" y="377"/>
                    <a:pt x="7419" y="842"/>
                  </a:cubicBezTo>
                  <a:cubicBezTo>
                    <a:pt x="7079" y="353"/>
                    <a:pt x="6522" y="62"/>
                    <a:pt x="5978" y="62"/>
                  </a:cubicBezTo>
                  <a:cubicBezTo>
                    <a:pt x="5881" y="62"/>
                    <a:pt x="5785" y="72"/>
                    <a:pt x="5690" y="91"/>
                  </a:cubicBezTo>
                  <a:cubicBezTo>
                    <a:pt x="5164" y="191"/>
                    <a:pt x="4712" y="542"/>
                    <a:pt x="4512" y="1018"/>
                  </a:cubicBezTo>
                  <a:cubicBezTo>
                    <a:pt x="4184" y="709"/>
                    <a:pt x="3751" y="549"/>
                    <a:pt x="3318" y="549"/>
                  </a:cubicBezTo>
                  <a:cubicBezTo>
                    <a:pt x="3189" y="549"/>
                    <a:pt x="3060" y="563"/>
                    <a:pt x="2933" y="592"/>
                  </a:cubicBezTo>
                  <a:cubicBezTo>
                    <a:pt x="2382" y="717"/>
                    <a:pt x="1905" y="1168"/>
                    <a:pt x="1730" y="1720"/>
                  </a:cubicBezTo>
                  <a:cubicBezTo>
                    <a:pt x="1601" y="1660"/>
                    <a:pt x="1461" y="1632"/>
                    <a:pt x="1317" y="1632"/>
                  </a:cubicBezTo>
                  <a:cubicBezTo>
                    <a:pt x="1096" y="1632"/>
                    <a:pt x="865" y="1698"/>
                    <a:pt x="652" y="1820"/>
                  </a:cubicBezTo>
                  <a:cubicBezTo>
                    <a:pt x="251" y="2045"/>
                    <a:pt x="1" y="2446"/>
                    <a:pt x="26" y="2847"/>
                  </a:cubicBezTo>
                  <a:cubicBezTo>
                    <a:pt x="26" y="3223"/>
                    <a:pt x="276" y="3624"/>
                    <a:pt x="677" y="3825"/>
                  </a:cubicBezTo>
                  <a:cubicBezTo>
                    <a:pt x="871" y="3949"/>
                    <a:pt x="1086" y="4005"/>
                    <a:pt x="1296" y="4005"/>
                  </a:cubicBezTo>
                  <a:cubicBezTo>
                    <a:pt x="1467" y="4005"/>
                    <a:pt x="1634" y="3968"/>
                    <a:pt x="1780" y="3900"/>
                  </a:cubicBezTo>
                  <a:cubicBezTo>
                    <a:pt x="2131" y="4376"/>
                    <a:pt x="2682" y="4702"/>
                    <a:pt x="3334" y="4802"/>
                  </a:cubicBezTo>
                  <a:cubicBezTo>
                    <a:pt x="3429" y="4814"/>
                    <a:pt x="3525" y="4819"/>
                    <a:pt x="3620" y="4819"/>
                  </a:cubicBezTo>
                  <a:cubicBezTo>
                    <a:pt x="4147" y="4819"/>
                    <a:pt x="4656" y="4645"/>
                    <a:pt x="5038" y="4326"/>
                  </a:cubicBezTo>
                  <a:cubicBezTo>
                    <a:pt x="5339" y="4702"/>
                    <a:pt x="5840" y="4953"/>
                    <a:pt x="6392" y="4978"/>
                  </a:cubicBezTo>
                  <a:lnTo>
                    <a:pt x="6492" y="4978"/>
                  </a:lnTo>
                  <a:cubicBezTo>
                    <a:pt x="6993" y="4978"/>
                    <a:pt x="7494" y="4802"/>
                    <a:pt x="7820" y="4477"/>
                  </a:cubicBezTo>
                  <a:cubicBezTo>
                    <a:pt x="8132" y="4747"/>
                    <a:pt x="8565" y="4897"/>
                    <a:pt x="9019" y="4897"/>
                  </a:cubicBezTo>
                  <a:cubicBezTo>
                    <a:pt x="9112" y="4897"/>
                    <a:pt x="9205" y="4890"/>
                    <a:pt x="9299" y="4878"/>
                  </a:cubicBezTo>
                  <a:cubicBezTo>
                    <a:pt x="9875" y="4802"/>
                    <a:pt x="10377" y="4527"/>
                    <a:pt x="10677" y="4101"/>
                  </a:cubicBezTo>
                  <a:cubicBezTo>
                    <a:pt x="10729" y="4106"/>
                    <a:pt x="10781" y="4108"/>
                    <a:pt x="10832" y="4108"/>
                  </a:cubicBezTo>
                  <a:cubicBezTo>
                    <a:pt x="11555" y="4108"/>
                    <a:pt x="12238" y="3626"/>
                    <a:pt x="12332" y="2948"/>
                  </a:cubicBezTo>
                  <a:cubicBezTo>
                    <a:pt x="12407" y="2572"/>
                    <a:pt x="12231" y="2146"/>
                    <a:pt x="11880" y="1870"/>
                  </a:cubicBezTo>
                  <a:cubicBezTo>
                    <a:pt x="11675" y="1721"/>
                    <a:pt x="11442" y="1641"/>
                    <a:pt x="11223" y="1641"/>
                  </a:cubicBezTo>
                  <a:cubicBezTo>
                    <a:pt x="11147" y="1641"/>
                    <a:pt x="11074" y="1650"/>
                    <a:pt x="11003" y="1670"/>
                  </a:cubicBezTo>
                  <a:cubicBezTo>
                    <a:pt x="10928" y="918"/>
                    <a:pt x="10301" y="266"/>
                    <a:pt x="9499" y="40"/>
                  </a:cubicBezTo>
                  <a:cubicBezTo>
                    <a:pt x="9383" y="13"/>
                    <a:pt x="9263" y="0"/>
                    <a:pt x="9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720005" y="2495025"/>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4778875" y="203743"/>
              <a:ext cx="164098" cy="155256"/>
            </a:xfrm>
            <a:custGeom>
              <a:avLst/>
              <a:gdLst/>
              <a:ahLst/>
              <a:cxnLst/>
              <a:rect l="l" t="t" r="r" b="b"/>
              <a:pathLst>
                <a:path w="1855" h="1755" extrusionOk="0">
                  <a:moveTo>
                    <a:pt x="852" y="0"/>
                  </a:moveTo>
                  <a:cubicBezTo>
                    <a:pt x="501" y="552"/>
                    <a:pt x="201" y="1128"/>
                    <a:pt x="0" y="1755"/>
                  </a:cubicBezTo>
                  <a:lnTo>
                    <a:pt x="1855" y="1755"/>
                  </a:lnTo>
                  <a:cubicBezTo>
                    <a:pt x="1579" y="1153"/>
                    <a:pt x="1253" y="577"/>
                    <a:pt x="877" y="51"/>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2708300" y="4917916"/>
              <a:ext cx="161886" cy="153133"/>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6718827" y="4662493"/>
              <a:ext cx="164186" cy="153044"/>
            </a:xfrm>
            <a:custGeom>
              <a:avLst/>
              <a:gdLst/>
              <a:ahLst/>
              <a:cxnLst/>
              <a:rect l="l" t="t" r="r" b="b"/>
              <a:pathLst>
                <a:path w="1856" h="1730" extrusionOk="0">
                  <a:moveTo>
                    <a:pt x="853" y="0"/>
                  </a:moveTo>
                  <a:cubicBezTo>
                    <a:pt x="477" y="526"/>
                    <a:pt x="201" y="1128"/>
                    <a:pt x="0" y="1729"/>
                  </a:cubicBezTo>
                  <a:lnTo>
                    <a:pt x="1855" y="1729"/>
                  </a:lnTo>
                  <a:cubicBezTo>
                    <a:pt x="1579" y="1128"/>
                    <a:pt x="1254" y="576"/>
                    <a:pt x="878" y="25"/>
                  </a:cubicBezTo>
                  <a:lnTo>
                    <a:pt x="8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1412987" y="144448"/>
              <a:ext cx="161975" cy="153133"/>
            </a:xfrm>
            <a:custGeom>
              <a:avLst/>
              <a:gdLst/>
              <a:ahLst/>
              <a:cxnLst/>
              <a:rect l="l" t="t" r="r" b="b"/>
              <a:pathLst>
                <a:path w="1831" h="1731" extrusionOk="0">
                  <a:moveTo>
                    <a:pt x="853" y="1"/>
                  </a:moveTo>
                  <a:cubicBezTo>
                    <a:pt x="477" y="527"/>
                    <a:pt x="176" y="1129"/>
                    <a:pt x="1" y="1730"/>
                  </a:cubicBezTo>
                  <a:lnTo>
                    <a:pt x="1830" y="1730"/>
                  </a:lnTo>
                  <a:cubicBezTo>
                    <a:pt x="1580" y="1154"/>
                    <a:pt x="1229" y="577"/>
                    <a:pt x="853" y="26"/>
                  </a:cubicBez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3815815" y="4459304"/>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8356327" y="4191966"/>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8601765" y="2499491"/>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8934918" y="596938"/>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36"/>
          <p:cNvSpPr txBox="1">
            <a:spLocks noGrp="1"/>
          </p:cNvSpPr>
          <p:nvPr>
            <p:ph type="title"/>
          </p:nvPr>
        </p:nvSpPr>
        <p:spPr>
          <a:xfrm>
            <a:off x="2556300" y="688275"/>
            <a:ext cx="4031400" cy="8670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69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5" name="Google Shape;755;p36"/>
          <p:cNvSpPr txBox="1">
            <a:spLocks noGrp="1"/>
          </p:cNvSpPr>
          <p:nvPr>
            <p:ph type="subTitle" idx="1"/>
          </p:nvPr>
        </p:nvSpPr>
        <p:spPr>
          <a:xfrm>
            <a:off x="3166200" y="2250275"/>
            <a:ext cx="2811600" cy="303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56" name="Google Shape;756;p36"/>
          <p:cNvSpPr txBox="1">
            <a:spLocks noGrp="1"/>
          </p:cNvSpPr>
          <p:nvPr>
            <p:ph type="subTitle" idx="2"/>
          </p:nvPr>
        </p:nvSpPr>
        <p:spPr>
          <a:xfrm>
            <a:off x="3405300" y="2553400"/>
            <a:ext cx="2333400" cy="745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57" name="Google Shape;757;p36"/>
          <p:cNvSpPr txBox="1"/>
          <p:nvPr/>
        </p:nvSpPr>
        <p:spPr>
          <a:xfrm>
            <a:off x="2815950" y="3388550"/>
            <a:ext cx="3512100" cy="745200"/>
          </a:xfrm>
          <a:prstGeom prst="rect">
            <a:avLst/>
          </a:prstGeom>
          <a:noFill/>
          <a:ln>
            <a:noFill/>
          </a:ln>
        </p:spPr>
        <p:txBody>
          <a:bodyPr spcFirstLastPara="1" wrap="square" lIns="0" tIns="0" rIns="0" bIns="0" anchor="ctr" anchorCtr="0">
            <a:noAutofit/>
          </a:bodyPr>
          <a:lstStyle/>
          <a:p>
            <a:pPr marL="0" lvl="0" indent="0" algn="ctr" rtl="0">
              <a:spcBef>
                <a:spcPts val="300"/>
              </a:spcBef>
              <a:spcAft>
                <a:spcPts val="0"/>
              </a:spcAft>
              <a:buNone/>
            </a:pPr>
            <a:r>
              <a:rPr lang="en" sz="1200" b="1">
                <a:solidFill>
                  <a:schemeClr val="lt1"/>
                </a:solidFill>
                <a:latin typeface="Manjari"/>
                <a:ea typeface="Manjari"/>
                <a:cs typeface="Manjari"/>
                <a:sym typeface="Manjari"/>
              </a:rPr>
              <a:t>CREDITS: This presentation template was created by </a:t>
            </a:r>
            <a:r>
              <a:rPr lang="en" sz="1200" b="1">
                <a:solidFill>
                  <a:schemeClr val="lt2"/>
                </a:solidFill>
                <a:uFill>
                  <a:noFill/>
                </a:uFill>
                <a:latin typeface="Manjari"/>
                <a:ea typeface="Manjari"/>
                <a:cs typeface="Manjari"/>
                <a:sym typeface="Manjari"/>
                <a:hlinkClick r:id="rId2">
                  <a:extLst>
                    <a:ext uri="{A12FA001-AC4F-418D-AE19-62706E023703}">
                      <ahyp:hlinkClr xmlns:ahyp="http://schemas.microsoft.com/office/drawing/2018/hyperlinkcolor" val="tx"/>
                    </a:ext>
                  </a:extLst>
                </a:hlinkClick>
              </a:rPr>
              <a:t>Slidesgo</a:t>
            </a:r>
            <a:r>
              <a:rPr lang="en" sz="1200" b="1">
                <a:solidFill>
                  <a:schemeClr val="lt1"/>
                </a:solidFill>
                <a:latin typeface="Manjari"/>
                <a:ea typeface="Manjari"/>
                <a:cs typeface="Manjari"/>
                <a:sym typeface="Manjari"/>
              </a:rPr>
              <a:t>, including icons by </a:t>
            </a:r>
            <a:r>
              <a:rPr lang="en" sz="1200" b="1">
                <a:solidFill>
                  <a:schemeClr val="lt2"/>
                </a:solidFill>
                <a:uFill>
                  <a:noFill/>
                </a:uFill>
                <a:latin typeface="Manjari"/>
                <a:ea typeface="Manjari"/>
                <a:cs typeface="Manjari"/>
                <a:sym typeface="Manjari"/>
                <a:hlinkClick r:id="rId3">
                  <a:extLst>
                    <a:ext uri="{A12FA001-AC4F-418D-AE19-62706E023703}">
                      <ahyp:hlinkClr xmlns:ahyp="http://schemas.microsoft.com/office/drawing/2018/hyperlinkcolor" val="tx"/>
                    </a:ext>
                  </a:extLst>
                </a:hlinkClick>
              </a:rPr>
              <a:t>Flaticon</a:t>
            </a:r>
            <a:r>
              <a:rPr lang="en" sz="1200" b="1">
                <a:solidFill>
                  <a:schemeClr val="lt1"/>
                </a:solidFill>
                <a:latin typeface="Manjari"/>
                <a:ea typeface="Manjari"/>
                <a:cs typeface="Manjari"/>
                <a:sym typeface="Manjari"/>
              </a:rPr>
              <a:t>, infographics &amp; images by </a:t>
            </a:r>
            <a:r>
              <a:rPr lang="en" sz="1200" b="1">
                <a:solidFill>
                  <a:schemeClr val="lt2"/>
                </a:solidFill>
                <a:uFill>
                  <a:noFill/>
                </a:uFill>
                <a:latin typeface="Manjari"/>
                <a:ea typeface="Manjari"/>
                <a:cs typeface="Manjari"/>
                <a:sym typeface="Manjari"/>
                <a:hlinkClick r:id="rId4">
                  <a:extLst>
                    <a:ext uri="{A12FA001-AC4F-418D-AE19-62706E023703}">
                      <ahyp:hlinkClr xmlns:ahyp="http://schemas.microsoft.com/office/drawing/2018/hyperlinkcolor" val="tx"/>
                    </a:ext>
                  </a:extLst>
                </a:hlinkClick>
              </a:rPr>
              <a:t>Freepik</a:t>
            </a:r>
            <a:endParaRPr sz="1200" b="1">
              <a:solidFill>
                <a:schemeClr val="lt2"/>
              </a:solidFill>
              <a:latin typeface="Manjari"/>
              <a:ea typeface="Manjari"/>
              <a:cs typeface="Manjari"/>
              <a:sym typeface="Manja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p:cSld name="CUSTOM_11">
    <p:bg>
      <p:bgPr>
        <a:solidFill>
          <a:schemeClr val="accent4"/>
        </a:solidFill>
        <a:effectLst/>
      </p:bgPr>
    </p:bg>
    <p:spTree>
      <p:nvGrpSpPr>
        <p:cNvPr id="1" name="Shape 758"/>
        <p:cNvGrpSpPr/>
        <p:nvPr/>
      </p:nvGrpSpPr>
      <p:grpSpPr>
        <a:xfrm>
          <a:off x="0" y="0"/>
          <a:ext cx="0" cy="0"/>
          <a:chOff x="0" y="0"/>
          <a:chExt cx="0" cy="0"/>
        </a:xfrm>
      </p:grpSpPr>
      <p:sp>
        <p:nvSpPr>
          <p:cNvPr id="759" name="Google Shape;759;p37"/>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0" name="Google Shape;760;p37"/>
          <p:cNvSpPr txBox="1">
            <a:spLocks noGrp="1"/>
          </p:cNvSpPr>
          <p:nvPr>
            <p:ph type="subTitle" idx="1"/>
          </p:nvPr>
        </p:nvSpPr>
        <p:spPr>
          <a:xfrm>
            <a:off x="720000" y="1977000"/>
            <a:ext cx="2811600" cy="1657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761" name="Google Shape;761;p37"/>
          <p:cNvSpPr txBox="1">
            <a:spLocks noGrp="1"/>
          </p:cNvSpPr>
          <p:nvPr>
            <p:ph type="subTitle" idx="2"/>
          </p:nvPr>
        </p:nvSpPr>
        <p:spPr>
          <a:xfrm>
            <a:off x="5612400" y="1977000"/>
            <a:ext cx="2811600" cy="1657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762"/>
        <p:cNvGrpSpPr/>
        <p:nvPr/>
      </p:nvGrpSpPr>
      <p:grpSpPr>
        <a:xfrm>
          <a:off x="0" y="0"/>
          <a:ext cx="0" cy="0"/>
          <a:chOff x="0" y="0"/>
          <a:chExt cx="0" cy="0"/>
        </a:xfrm>
      </p:grpSpPr>
      <p:grpSp>
        <p:nvGrpSpPr>
          <p:cNvPr id="763" name="Google Shape;763;p38"/>
          <p:cNvGrpSpPr/>
          <p:nvPr/>
        </p:nvGrpSpPr>
        <p:grpSpPr>
          <a:xfrm>
            <a:off x="-100690" y="-243418"/>
            <a:ext cx="9114296" cy="5135601"/>
            <a:chOff x="-100690" y="-243418"/>
            <a:chExt cx="9114296" cy="5135601"/>
          </a:xfrm>
        </p:grpSpPr>
        <p:sp>
          <p:nvSpPr>
            <p:cNvPr id="764" name="Google Shape;764;p38"/>
            <p:cNvSpPr/>
            <p:nvPr/>
          </p:nvSpPr>
          <p:spPr>
            <a:xfrm>
              <a:off x="-100690" y="895848"/>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5955922"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1325352" y="2135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8"/>
            <p:cNvSpPr/>
            <p:nvPr/>
          </p:nvSpPr>
          <p:spPr>
            <a:xfrm>
              <a:off x="5637280" y="3646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8"/>
            <p:cNvSpPr/>
            <p:nvPr/>
          </p:nvSpPr>
          <p:spPr>
            <a:xfrm>
              <a:off x="2863855"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8"/>
            <p:cNvSpPr/>
            <p:nvPr/>
          </p:nvSpPr>
          <p:spPr>
            <a:xfrm>
              <a:off x="7268048"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8"/>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38"/>
            <p:cNvGrpSpPr/>
            <p:nvPr/>
          </p:nvGrpSpPr>
          <p:grpSpPr>
            <a:xfrm>
              <a:off x="7907662" y="1099397"/>
              <a:ext cx="1032663" cy="712280"/>
              <a:chOff x="1966925" y="760050"/>
              <a:chExt cx="244400" cy="168575"/>
            </a:xfrm>
          </p:grpSpPr>
          <p:sp>
            <p:nvSpPr>
              <p:cNvPr id="774" name="Google Shape;774;p38"/>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8"/>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8"/>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8"/>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8"/>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8"/>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8"/>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8"/>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8"/>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8"/>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8"/>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8"/>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8"/>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8"/>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8"/>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8"/>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8"/>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8"/>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8"/>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8"/>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8"/>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8"/>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8"/>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8"/>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8"/>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8"/>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8"/>
            <p:cNvSpPr/>
            <p:nvPr/>
          </p:nvSpPr>
          <p:spPr>
            <a:xfrm>
              <a:off x="719995" y="4749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8"/>
            <p:cNvSpPr/>
            <p:nvPr/>
          </p:nvSpPr>
          <p:spPr>
            <a:xfrm>
              <a:off x="8423990" y="4385716"/>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8"/>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3" name="Google Shape;803;p38"/>
            <p:cNvGrpSpPr/>
            <p:nvPr/>
          </p:nvGrpSpPr>
          <p:grpSpPr>
            <a:xfrm>
              <a:off x="0" y="3574822"/>
              <a:ext cx="1032663" cy="712280"/>
              <a:chOff x="1966925" y="760050"/>
              <a:chExt cx="244400" cy="168575"/>
            </a:xfrm>
          </p:grpSpPr>
          <p:sp>
            <p:nvSpPr>
              <p:cNvPr id="804" name="Google Shape;804;p38"/>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8"/>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8"/>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8"/>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8"/>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8"/>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8"/>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8"/>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8"/>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8"/>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8"/>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8"/>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8"/>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8"/>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8"/>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8"/>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8"/>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8"/>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8"/>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8"/>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8"/>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8"/>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8"/>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8"/>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8"/>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8"/>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CUSTOM_12_1">
    <p:bg>
      <p:bgPr>
        <a:solidFill>
          <a:schemeClr val="accent4"/>
        </a:solidFill>
        <a:effectLst/>
      </p:bgPr>
    </p:bg>
    <p:spTree>
      <p:nvGrpSpPr>
        <p:cNvPr id="1" name="Shape 830"/>
        <p:cNvGrpSpPr/>
        <p:nvPr/>
      </p:nvGrpSpPr>
      <p:grpSpPr>
        <a:xfrm>
          <a:off x="0" y="0"/>
          <a:ext cx="0" cy="0"/>
          <a:chOff x="0" y="0"/>
          <a:chExt cx="0" cy="0"/>
        </a:xfrm>
      </p:grpSpPr>
      <p:grpSp>
        <p:nvGrpSpPr>
          <p:cNvPr id="831" name="Google Shape;831;p39"/>
          <p:cNvGrpSpPr/>
          <p:nvPr/>
        </p:nvGrpSpPr>
        <p:grpSpPr>
          <a:xfrm>
            <a:off x="-159814" y="108353"/>
            <a:ext cx="9360091" cy="4886410"/>
            <a:chOff x="-159814" y="108353"/>
            <a:chExt cx="9360091" cy="4886410"/>
          </a:xfrm>
        </p:grpSpPr>
        <p:sp>
          <p:nvSpPr>
            <p:cNvPr id="832" name="Google Shape;832;p39"/>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3" name="Google Shape;843;p39"/>
            <p:cNvGrpSpPr/>
            <p:nvPr/>
          </p:nvGrpSpPr>
          <p:grpSpPr>
            <a:xfrm rot="-3210415">
              <a:off x="-88437" y="1571975"/>
              <a:ext cx="956558" cy="659786"/>
              <a:chOff x="1966925" y="760050"/>
              <a:chExt cx="244400" cy="168575"/>
            </a:xfrm>
          </p:grpSpPr>
          <p:sp>
            <p:nvSpPr>
              <p:cNvPr id="844" name="Google Shape;844;p39"/>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9"/>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9"/>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9"/>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9"/>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9"/>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9"/>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9"/>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9"/>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9"/>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9"/>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9"/>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9"/>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9"/>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9"/>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9"/>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9"/>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73"/>
        <p:cNvGrpSpPr/>
        <p:nvPr/>
      </p:nvGrpSpPr>
      <p:grpSpPr>
        <a:xfrm>
          <a:off x="0" y="0"/>
          <a:ext cx="0" cy="0"/>
          <a:chOff x="0" y="0"/>
          <a:chExt cx="0" cy="0"/>
        </a:xfrm>
      </p:grpSpPr>
      <p:grpSp>
        <p:nvGrpSpPr>
          <p:cNvPr id="874" name="Google Shape;874;p41"/>
          <p:cNvGrpSpPr/>
          <p:nvPr/>
        </p:nvGrpSpPr>
        <p:grpSpPr>
          <a:xfrm>
            <a:off x="272400" y="206697"/>
            <a:ext cx="8535126" cy="4618628"/>
            <a:chOff x="272400" y="206697"/>
            <a:chExt cx="8535126" cy="4618628"/>
          </a:xfrm>
        </p:grpSpPr>
        <p:sp>
          <p:nvSpPr>
            <p:cNvPr id="875" name="Google Shape;875;p41"/>
            <p:cNvSpPr/>
            <p:nvPr/>
          </p:nvSpPr>
          <p:spPr>
            <a:xfrm>
              <a:off x="7629267" y="42935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1"/>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1"/>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1"/>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1"/>
            <p:cNvSpPr/>
            <p:nvPr/>
          </p:nvSpPr>
          <p:spPr>
            <a:xfrm>
              <a:off x="2557468" y="4113044"/>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1"/>
            <p:cNvSpPr/>
            <p:nvPr/>
          </p:nvSpPr>
          <p:spPr>
            <a:xfrm>
              <a:off x="4304116" y="206697"/>
              <a:ext cx="1083100" cy="435452"/>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1"/>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1"/>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1"/>
            <p:cNvSpPr/>
            <p:nvPr/>
          </p:nvSpPr>
          <p:spPr>
            <a:xfrm>
              <a:off x="1206663" y="93225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1"/>
            <p:cNvSpPr/>
            <p:nvPr/>
          </p:nvSpPr>
          <p:spPr>
            <a:xfrm>
              <a:off x="5761975" y="44524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5" name="Google Shape;885;p41"/>
          <p:cNvSpPr/>
          <p:nvPr/>
        </p:nvSpPr>
        <p:spPr>
          <a:xfrm>
            <a:off x="1676850" y="932250"/>
            <a:ext cx="5790300" cy="3279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1"/>
          <p:cNvSpPr txBox="1">
            <a:spLocks noGrp="1"/>
          </p:cNvSpPr>
          <p:nvPr>
            <p:ph type="ctrTitle"/>
          </p:nvPr>
        </p:nvSpPr>
        <p:spPr>
          <a:xfrm>
            <a:off x="2162550" y="1130900"/>
            <a:ext cx="4818900" cy="2350500"/>
          </a:xfrm>
          <a:prstGeom prst="rect">
            <a:avLst/>
          </a:prstGeom>
        </p:spPr>
        <p:txBody>
          <a:bodyPr spcFirstLastPara="1" wrap="square" lIns="0" tIns="0" rIns="0" bIns="0" anchor="ctr" anchorCtr="0">
            <a:noAutofit/>
          </a:bodyPr>
          <a:lstStyle>
            <a:lvl1pPr lvl="0" algn="ctr" rtl="0">
              <a:spcBef>
                <a:spcPts val="0"/>
              </a:spcBef>
              <a:spcAft>
                <a:spcPts val="0"/>
              </a:spcAft>
              <a:buClr>
                <a:schemeClr val="lt2"/>
              </a:buClr>
              <a:buSzPts val="5200"/>
              <a:buNone/>
              <a:defRPr sz="52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7" name="Google Shape;887;p41"/>
          <p:cNvSpPr txBox="1">
            <a:spLocks noGrp="1"/>
          </p:cNvSpPr>
          <p:nvPr>
            <p:ph type="subTitle" idx="1"/>
          </p:nvPr>
        </p:nvSpPr>
        <p:spPr>
          <a:xfrm>
            <a:off x="2162550" y="3481284"/>
            <a:ext cx="4818900" cy="5313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800"/>
              <a:buNone/>
              <a:defRPr>
                <a:latin typeface="Poppins"/>
                <a:ea typeface="Poppins"/>
                <a:cs typeface="Poppins"/>
                <a:sym typeface="Poppi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888"/>
        <p:cNvGrpSpPr/>
        <p:nvPr/>
      </p:nvGrpSpPr>
      <p:grpSpPr>
        <a:xfrm>
          <a:off x="0" y="0"/>
          <a:ext cx="0" cy="0"/>
          <a:chOff x="0" y="0"/>
          <a:chExt cx="0" cy="0"/>
        </a:xfrm>
      </p:grpSpPr>
      <p:grpSp>
        <p:nvGrpSpPr>
          <p:cNvPr id="889" name="Google Shape;889;p42"/>
          <p:cNvGrpSpPr/>
          <p:nvPr/>
        </p:nvGrpSpPr>
        <p:grpSpPr>
          <a:xfrm>
            <a:off x="-162049" y="108353"/>
            <a:ext cx="9362326" cy="4811354"/>
            <a:chOff x="-162049" y="108353"/>
            <a:chExt cx="9362326" cy="4811354"/>
          </a:xfrm>
        </p:grpSpPr>
        <p:sp>
          <p:nvSpPr>
            <p:cNvPr id="890" name="Google Shape;890;p42"/>
            <p:cNvSpPr/>
            <p:nvPr/>
          </p:nvSpPr>
          <p:spPr>
            <a:xfrm>
              <a:off x="-162049" y="211613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7797614" y="73605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8481510" y="3612957"/>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323151" y="43515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87670" y="316844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2697086" y="4768678"/>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7386250" y="149672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1271200" y="39359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6077268" y="46444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2"/>
            <p:cNvSpPr/>
            <p:nvPr/>
          </p:nvSpPr>
          <p:spPr>
            <a:xfrm>
              <a:off x="4752463" y="211072"/>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 name="Google Shape;906;p42"/>
          <p:cNvSpPr/>
          <p:nvPr/>
        </p:nvSpPr>
        <p:spPr>
          <a:xfrm>
            <a:off x="1676850" y="736050"/>
            <a:ext cx="5790300" cy="3671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2"/>
          <p:cNvSpPr txBox="1">
            <a:spLocks noGrp="1"/>
          </p:cNvSpPr>
          <p:nvPr>
            <p:ph type="title"/>
          </p:nvPr>
        </p:nvSpPr>
        <p:spPr>
          <a:xfrm>
            <a:off x="2549400" y="1974600"/>
            <a:ext cx="4045200" cy="14823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08" name="Google Shape;908;p42"/>
          <p:cNvSpPr txBox="1">
            <a:spLocks noGrp="1"/>
          </p:cNvSpPr>
          <p:nvPr>
            <p:ph type="subTitle" idx="1"/>
          </p:nvPr>
        </p:nvSpPr>
        <p:spPr>
          <a:xfrm>
            <a:off x="3235800" y="3456900"/>
            <a:ext cx="2672400" cy="701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09" name="Google Shape;909;p42"/>
          <p:cNvSpPr txBox="1">
            <a:spLocks noGrp="1"/>
          </p:cNvSpPr>
          <p:nvPr>
            <p:ph type="title" idx="2" hasCustomPrompt="1"/>
          </p:nvPr>
        </p:nvSpPr>
        <p:spPr>
          <a:xfrm>
            <a:off x="2549400" y="985200"/>
            <a:ext cx="40452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0"/>
        <p:cNvGrpSpPr/>
        <p:nvPr/>
      </p:nvGrpSpPr>
      <p:grpSpPr>
        <a:xfrm>
          <a:off x="0" y="0"/>
          <a:ext cx="0" cy="0"/>
          <a:chOff x="0" y="0"/>
          <a:chExt cx="0" cy="0"/>
        </a:xfrm>
      </p:grpSpPr>
      <p:grpSp>
        <p:nvGrpSpPr>
          <p:cNvPr id="911" name="Google Shape;911;p43"/>
          <p:cNvGrpSpPr/>
          <p:nvPr/>
        </p:nvGrpSpPr>
        <p:grpSpPr>
          <a:xfrm>
            <a:off x="223130" y="103903"/>
            <a:ext cx="8584406" cy="5154150"/>
            <a:chOff x="223130" y="103903"/>
            <a:chExt cx="8584406" cy="5154150"/>
          </a:xfrm>
        </p:grpSpPr>
        <p:sp>
          <p:nvSpPr>
            <p:cNvPr id="912" name="Google Shape;912;p43"/>
            <p:cNvSpPr/>
            <p:nvPr/>
          </p:nvSpPr>
          <p:spPr>
            <a:xfrm>
              <a:off x="6716592" y="46032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3"/>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p:cNvSpPr/>
            <p:nvPr/>
          </p:nvSpPr>
          <p:spPr>
            <a:xfrm>
              <a:off x="6877285" y="10893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3"/>
            <p:cNvSpPr/>
            <p:nvPr/>
          </p:nvSpPr>
          <p:spPr>
            <a:xfrm>
              <a:off x="223130" y="350934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3"/>
            <p:cNvSpPr/>
            <p:nvPr/>
          </p:nvSpPr>
          <p:spPr>
            <a:xfrm>
              <a:off x="6891501" y="2311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p:cNvSpPr/>
            <p:nvPr/>
          </p:nvSpPr>
          <p:spPr>
            <a:xfrm>
              <a:off x="1851700" y="50388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3"/>
            <p:cNvSpPr/>
            <p:nvPr/>
          </p:nvSpPr>
          <p:spPr>
            <a:xfrm>
              <a:off x="7899468" y="103907"/>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1" name="Google Shape;921;p43"/>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2" name="Google Shape;922;p43"/>
          <p:cNvSpPr txBox="1">
            <a:spLocks noGrp="1"/>
          </p:cNvSpPr>
          <p:nvPr>
            <p:ph type="body" idx="1"/>
          </p:nvPr>
        </p:nvSpPr>
        <p:spPr>
          <a:xfrm>
            <a:off x="720000" y="1268500"/>
            <a:ext cx="7704000" cy="33348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Clr>
                <a:srgbClr val="434343"/>
              </a:buClr>
              <a:buSzPts val="1200"/>
              <a:buFont typeface="Livvic"/>
              <a:buChar char="●"/>
              <a:defRPr sz="1200"/>
            </a:lvl1pPr>
            <a:lvl2pPr marL="914400" lvl="1" indent="-304800" rtl="0">
              <a:spcBef>
                <a:spcPts val="1600"/>
              </a:spcBef>
              <a:spcAft>
                <a:spcPts val="0"/>
              </a:spcAft>
              <a:buClr>
                <a:srgbClr val="434343"/>
              </a:buClr>
              <a:buSzPts val="1200"/>
              <a:buFont typeface="Roboto Condensed Light"/>
              <a:buChar char="○"/>
              <a:defRPr/>
            </a:lvl2pPr>
            <a:lvl3pPr marL="1371600" lvl="2" indent="-304800" rtl="0">
              <a:spcBef>
                <a:spcPts val="1600"/>
              </a:spcBef>
              <a:spcAft>
                <a:spcPts val="0"/>
              </a:spcAft>
              <a:buClr>
                <a:srgbClr val="434343"/>
              </a:buClr>
              <a:buSzPts val="1200"/>
              <a:buFont typeface="Roboto Condensed Light"/>
              <a:buChar char="■"/>
              <a:defRPr/>
            </a:lvl3pPr>
            <a:lvl4pPr marL="1828800" lvl="3" indent="-304800" rtl="0">
              <a:spcBef>
                <a:spcPts val="1600"/>
              </a:spcBef>
              <a:spcAft>
                <a:spcPts val="0"/>
              </a:spcAft>
              <a:buClr>
                <a:srgbClr val="434343"/>
              </a:buClr>
              <a:buSzPts val="1200"/>
              <a:buFont typeface="Roboto Condensed Light"/>
              <a:buChar char="●"/>
              <a:defRPr/>
            </a:lvl4pPr>
            <a:lvl5pPr marL="2286000" lvl="4" indent="-304800" rtl="0">
              <a:spcBef>
                <a:spcPts val="1600"/>
              </a:spcBef>
              <a:spcAft>
                <a:spcPts val="0"/>
              </a:spcAft>
              <a:buClr>
                <a:srgbClr val="434343"/>
              </a:buClr>
              <a:buSzPts val="1200"/>
              <a:buFont typeface="Roboto Condensed Light"/>
              <a:buChar char="○"/>
              <a:defRPr/>
            </a:lvl5pPr>
            <a:lvl6pPr marL="2743200" lvl="5" indent="-304800" rtl="0">
              <a:spcBef>
                <a:spcPts val="1600"/>
              </a:spcBef>
              <a:spcAft>
                <a:spcPts val="0"/>
              </a:spcAft>
              <a:buClr>
                <a:srgbClr val="434343"/>
              </a:buClr>
              <a:buSzPts val="1200"/>
              <a:buFont typeface="Roboto Condensed Light"/>
              <a:buChar char="■"/>
              <a:defRPr/>
            </a:lvl6pPr>
            <a:lvl7pPr marL="3200400" lvl="6" indent="-304800" rtl="0">
              <a:spcBef>
                <a:spcPts val="1600"/>
              </a:spcBef>
              <a:spcAft>
                <a:spcPts val="0"/>
              </a:spcAft>
              <a:buClr>
                <a:srgbClr val="434343"/>
              </a:buClr>
              <a:buSzPts val="1200"/>
              <a:buFont typeface="Roboto Condensed Light"/>
              <a:buChar char="●"/>
              <a:defRPr/>
            </a:lvl7pPr>
            <a:lvl8pPr marL="3657600" lvl="7" indent="-304800" rtl="0">
              <a:spcBef>
                <a:spcPts val="1600"/>
              </a:spcBef>
              <a:spcAft>
                <a:spcPts val="0"/>
              </a:spcAft>
              <a:buClr>
                <a:srgbClr val="434343"/>
              </a:buClr>
              <a:buSzPts val="1200"/>
              <a:buFont typeface="Roboto Condensed Light"/>
              <a:buChar char="○"/>
              <a:defRPr/>
            </a:lvl8pPr>
            <a:lvl9pPr marL="4114800" lvl="8" indent="-304800" rtl="0">
              <a:spcBef>
                <a:spcPts val="1600"/>
              </a:spcBef>
              <a:spcAft>
                <a:spcPts val="1600"/>
              </a:spcAft>
              <a:buClr>
                <a:srgbClr val="434343"/>
              </a:buClr>
              <a:buSzPts val="1200"/>
              <a:buFont typeface="Roboto Condensed Light"/>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23"/>
        <p:cNvGrpSpPr/>
        <p:nvPr/>
      </p:nvGrpSpPr>
      <p:grpSpPr>
        <a:xfrm>
          <a:off x="0" y="0"/>
          <a:ext cx="0" cy="0"/>
          <a:chOff x="0" y="0"/>
          <a:chExt cx="0" cy="0"/>
        </a:xfrm>
      </p:grpSpPr>
      <p:grpSp>
        <p:nvGrpSpPr>
          <p:cNvPr id="924" name="Google Shape;924;p44"/>
          <p:cNvGrpSpPr/>
          <p:nvPr/>
        </p:nvGrpSpPr>
        <p:grpSpPr>
          <a:xfrm>
            <a:off x="-98575" y="-348143"/>
            <a:ext cx="8930934" cy="5606197"/>
            <a:chOff x="-98575" y="-348143"/>
            <a:chExt cx="8930934" cy="5606197"/>
          </a:xfrm>
        </p:grpSpPr>
        <p:sp>
          <p:nvSpPr>
            <p:cNvPr id="925" name="Google Shape;925;p44"/>
            <p:cNvSpPr/>
            <p:nvPr/>
          </p:nvSpPr>
          <p:spPr>
            <a:xfrm>
              <a:off x="6716592" y="46032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3413136" y="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98575" y="123120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325260" y="4603495"/>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5798201" y="2218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2320850" y="50388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7061068" y="-348143"/>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4505213"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44"/>
            <p:cNvGrpSpPr/>
            <p:nvPr/>
          </p:nvGrpSpPr>
          <p:grpSpPr>
            <a:xfrm>
              <a:off x="7799695" y="942997"/>
              <a:ext cx="1032663" cy="712280"/>
              <a:chOff x="1966925" y="760050"/>
              <a:chExt cx="244400" cy="168575"/>
            </a:xfrm>
          </p:grpSpPr>
          <p:sp>
            <p:nvSpPr>
              <p:cNvPr id="935" name="Google Shape;935;p44"/>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4"/>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4"/>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4"/>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4"/>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4"/>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4"/>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4"/>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4"/>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4"/>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4"/>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4"/>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4"/>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4"/>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4"/>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1" name="Google Shape;961;p44"/>
            <p:cNvSpPr/>
            <p:nvPr/>
          </p:nvSpPr>
          <p:spPr>
            <a:xfrm>
              <a:off x="338390" y="27381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2" name="Google Shape;962;p4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3" name="Google Shape;963;p44"/>
          <p:cNvSpPr txBox="1">
            <a:spLocks noGrp="1"/>
          </p:cNvSpPr>
          <p:nvPr>
            <p:ph type="subTitle" idx="1"/>
          </p:nvPr>
        </p:nvSpPr>
        <p:spPr>
          <a:xfrm>
            <a:off x="1354413" y="2940600"/>
            <a:ext cx="2518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964" name="Google Shape;964;p44"/>
          <p:cNvSpPr txBox="1">
            <a:spLocks noGrp="1"/>
          </p:cNvSpPr>
          <p:nvPr>
            <p:ph type="subTitle" idx="2"/>
          </p:nvPr>
        </p:nvSpPr>
        <p:spPr>
          <a:xfrm>
            <a:off x="1354425" y="3410400"/>
            <a:ext cx="2518500" cy="873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65" name="Google Shape;965;p44"/>
          <p:cNvSpPr txBox="1">
            <a:spLocks noGrp="1"/>
          </p:cNvSpPr>
          <p:nvPr>
            <p:ph type="subTitle" idx="3"/>
          </p:nvPr>
        </p:nvSpPr>
        <p:spPr>
          <a:xfrm>
            <a:off x="5271088" y="2940600"/>
            <a:ext cx="2518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966" name="Google Shape;966;p44"/>
          <p:cNvSpPr txBox="1">
            <a:spLocks noGrp="1"/>
          </p:cNvSpPr>
          <p:nvPr>
            <p:ph type="subTitle" idx="4"/>
          </p:nvPr>
        </p:nvSpPr>
        <p:spPr>
          <a:xfrm>
            <a:off x="5271100" y="3410400"/>
            <a:ext cx="2518500" cy="873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7"/>
        <p:cNvGrpSpPr/>
        <p:nvPr/>
      </p:nvGrpSpPr>
      <p:grpSpPr>
        <a:xfrm>
          <a:off x="0" y="0"/>
          <a:ext cx="0" cy="0"/>
          <a:chOff x="0" y="0"/>
          <a:chExt cx="0" cy="0"/>
        </a:xfrm>
      </p:grpSpPr>
      <p:grpSp>
        <p:nvGrpSpPr>
          <p:cNvPr id="968" name="Google Shape;968;p45"/>
          <p:cNvGrpSpPr/>
          <p:nvPr/>
        </p:nvGrpSpPr>
        <p:grpSpPr>
          <a:xfrm>
            <a:off x="8" y="103903"/>
            <a:ext cx="9209759" cy="5222997"/>
            <a:chOff x="-54875" y="103903"/>
            <a:chExt cx="9209759" cy="5222997"/>
          </a:xfrm>
        </p:grpSpPr>
        <p:sp>
          <p:nvSpPr>
            <p:cNvPr id="969" name="Google Shape;969;p45"/>
            <p:cNvSpPr/>
            <p:nvPr/>
          </p:nvSpPr>
          <p:spPr>
            <a:xfrm>
              <a:off x="6342992" y="48913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8732603" y="17179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54875" y="1510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8992860" y="4277945"/>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240505" y="344459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6891501" y="2311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2772650" y="49995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 name="Google Shape;977;p4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978"/>
        <p:cNvGrpSpPr/>
        <p:nvPr/>
      </p:nvGrpSpPr>
      <p:grpSpPr>
        <a:xfrm>
          <a:off x="0" y="0"/>
          <a:ext cx="0" cy="0"/>
          <a:chOff x="0" y="0"/>
          <a:chExt cx="0" cy="0"/>
        </a:xfrm>
      </p:grpSpPr>
      <p:grpSp>
        <p:nvGrpSpPr>
          <p:cNvPr id="979" name="Google Shape;979;p46"/>
          <p:cNvGrpSpPr/>
          <p:nvPr/>
        </p:nvGrpSpPr>
        <p:grpSpPr>
          <a:xfrm>
            <a:off x="-67620" y="-172281"/>
            <a:ext cx="9267897" cy="4986314"/>
            <a:chOff x="-67620" y="-172281"/>
            <a:chExt cx="9267897" cy="4986314"/>
          </a:xfrm>
        </p:grpSpPr>
        <p:sp>
          <p:nvSpPr>
            <p:cNvPr id="980" name="Google Shape;980;p46"/>
            <p:cNvSpPr/>
            <p:nvPr/>
          </p:nvSpPr>
          <p:spPr>
            <a:xfrm>
              <a:off x="2084726" y="4167949"/>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6"/>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6"/>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6"/>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6"/>
            <p:cNvSpPr/>
            <p:nvPr/>
          </p:nvSpPr>
          <p:spPr>
            <a:xfrm>
              <a:off x="4853918" y="-172281"/>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6"/>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6"/>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6"/>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6"/>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6"/>
            <p:cNvSpPr/>
            <p:nvPr/>
          </p:nvSpPr>
          <p:spPr>
            <a:xfrm>
              <a:off x="5761975" y="44524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6"/>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6"/>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6"/>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6"/>
            <p:cNvSpPr/>
            <p:nvPr/>
          </p:nvSpPr>
          <p:spPr>
            <a:xfrm>
              <a:off x="7010955" y="13436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46"/>
          <p:cNvSpPr/>
          <p:nvPr/>
        </p:nvSpPr>
        <p:spPr>
          <a:xfrm>
            <a:off x="720000" y="932250"/>
            <a:ext cx="7704000" cy="3279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6"/>
          <p:cNvSpPr txBox="1">
            <a:spLocks noGrp="1"/>
          </p:cNvSpPr>
          <p:nvPr>
            <p:ph type="title"/>
          </p:nvPr>
        </p:nvSpPr>
        <p:spPr>
          <a:xfrm>
            <a:off x="1281450" y="1413800"/>
            <a:ext cx="4667400" cy="7383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96" name="Google Shape;996;p46"/>
          <p:cNvSpPr txBox="1">
            <a:spLocks noGrp="1"/>
          </p:cNvSpPr>
          <p:nvPr>
            <p:ph type="subTitle" idx="1"/>
          </p:nvPr>
        </p:nvSpPr>
        <p:spPr>
          <a:xfrm>
            <a:off x="1281450" y="2152000"/>
            <a:ext cx="4667400" cy="1577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97"/>
        <p:cNvGrpSpPr/>
        <p:nvPr/>
      </p:nvGrpSpPr>
      <p:grpSpPr>
        <a:xfrm>
          <a:off x="0" y="0"/>
          <a:ext cx="0" cy="0"/>
          <a:chOff x="0" y="0"/>
          <a:chExt cx="0" cy="0"/>
        </a:xfrm>
      </p:grpSpPr>
      <p:grpSp>
        <p:nvGrpSpPr>
          <p:cNvPr id="998" name="Google Shape;998;p47"/>
          <p:cNvGrpSpPr/>
          <p:nvPr/>
        </p:nvGrpSpPr>
        <p:grpSpPr>
          <a:xfrm>
            <a:off x="0" y="-243418"/>
            <a:ext cx="9143988" cy="5135601"/>
            <a:chOff x="0" y="-243418"/>
            <a:chExt cx="9143988" cy="5135601"/>
          </a:xfrm>
        </p:grpSpPr>
        <p:sp>
          <p:nvSpPr>
            <p:cNvPr id="999" name="Google Shape;999;p47"/>
            <p:cNvSpPr/>
            <p:nvPr/>
          </p:nvSpPr>
          <p:spPr>
            <a:xfrm flipH="1">
              <a:off x="7534841" y="94301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7"/>
            <p:cNvSpPr/>
            <p:nvPr/>
          </p:nvSpPr>
          <p:spPr>
            <a:xfrm flipH="1">
              <a:off x="2104966"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7"/>
            <p:cNvSpPr/>
            <p:nvPr/>
          </p:nvSpPr>
          <p:spPr>
            <a:xfrm flipH="1">
              <a:off x="511828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7"/>
            <p:cNvSpPr/>
            <p:nvPr/>
          </p:nvSpPr>
          <p:spPr>
            <a:xfrm flipH="1">
              <a:off x="130383"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7"/>
            <p:cNvSpPr/>
            <p:nvPr/>
          </p:nvSpPr>
          <p:spPr>
            <a:xfrm flipH="1">
              <a:off x="7656612" y="2135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7"/>
            <p:cNvSpPr/>
            <p:nvPr/>
          </p:nvSpPr>
          <p:spPr>
            <a:xfrm flipH="1">
              <a:off x="3433968" y="5400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7"/>
            <p:cNvSpPr/>
            <p:nvPr/>
          </p:nvSpPr>
          <p:spPr>
            <a:xfrm flipH="1">
              <a:off x="6045059"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7"/>
            <p:cNvSpPr/>
            <p:nvPr/>
          </p:nvSpPr>
          <p:spPr>
            <a:xfrm flipH="1">
              <a:off x="1615897"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7"/>
            <p:cNvSpPr/>
            <p:nvPr/>
          </p:nvSpPr>
          <p:spPr>
            <a:xfrm flipH="1">
              <a:off x="4380793"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8" name="Google Shape;1008;p47"/>
            <p:cNvGrpSpPr/>
            <p:nvPr/>
          </p:nvGrpSpPr>
          <p:grpSpPr>
            <a:xfrm flipH="1">
              <a:off x="0" y="942997"/>
              <a:ext cx="1032663" cy="712280"/>
              <a:chOff x="1966925" y="760050"/>
              <a:chExt cx="244400" cy="168575"/>
            </a:xfrm>
          </p:grpSpPr>
          <p:sp>
            <p:nvSpPr>
              <p:cNvPr id="1009" name="Google Shape;1009;p47"/>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7"/>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7"/>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7"/>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7"/>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7"/>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7"/>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7"/>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7"/>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7"/>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7"/>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7"/>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7"/>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7"/>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7"/>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7"/>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7"/>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7"/>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7"/>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7"/>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7"/>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7"/>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7"/>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7"/>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7"/>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7"/>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7"/>
            <p:cNvSpPr/>
            <p:nvPr/>
          </p:nvSpPr>
          <p:spPr>
            <a:xfrm flipH="1">
              <a:off x="8288246" y="46035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7"/>
            <p:cNvSpPr/>
            <p:nvPr/>
          </p:nvSpPr>
          <p:spPr>
            <a:xfrm flipH="1">
              <a:off x="1714011" y="19934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7"/>
            <p:cNvSpPr/>
            <p:nvPr/>
          </p:nvSpPr>
          <p:spPr>
            <a:xfrm flipH="1">
              <a:off x="7534861"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7"/>
            <p:cNvGrpSpPr/>
            <p:nvPr/>
          </p:nvGrpSpPr>
          <p:grpSpPr>
            <a:xfrm flipH="1">
              <a:off x="8111325" y="3285497"/>
              <a:ext cx="1032663" cy="712280"/>
              <a:chOff x="1966925" y="760050"/>
              <a:chExt cx="244400" cy="168575"/>
            </a:xfrm>
          </p:grpSpPr>
          <p:sp>
            <p:nvSpPr>
              <p:cNvPr id="1039" name="Google Shape;1039;p47"/>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7"/>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7"/>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7"/>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7"/>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7"/>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7"/>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7"/>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7"/>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7"/>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7"/>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7"/>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7"/>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7"/>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7"/>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7"/>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7"/>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7"/>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7"/>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7"/>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7"/>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7"/>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7"/>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7"/>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7"/>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7"/>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5" name="Google Shape;1065;p47"/>
          <p:cNvSpPr txBox="1">
            <a:spLocks noGrp="1"/>
          </p:cNvSpPr>
          <p:nvPr>
            <p:ph type="title"/>
          </p:nvPr>
        </p:nvSpPr>
        <p:spPr>
          <a:xfrm>
            <a:off x="2847300" y="1346100"/>
            <a:ext cx="3449400" cy="24513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66"/>
        <p:cNvGrpSpPr/>
        <p:nvPr/>
      </p:nvGrpSpPr>
      <p:grpSpPr>
        <a:xfrm>
          <a:off x="0" y="0"/>
          <a:ext cx="0" cy="0"/>
          <a:chOff x="0" y="0"/>
          <a:chExt cx="0" cy="0"/>
        </a:xfrm>
      </p:grpSpPr>
      <p:grpSp>
        <p:nvGrpSpPr>
          <p:cNvPr id="1067" name="Google Shape;1067;p48"/>
          <p:cNvGrpSpPr/>
          <p:nvPr/>
        </p:nvGrpSpPr>
        <p:grpSpPr>
          <a:xfrm>
            <a:off x="327700" y="111738"/>
            <a:ext cx="8771316" cy="4703800"/>
            <a:chOff x="327700" y="111738"/>
            <a:chExt cx="8771316" cy="4703800"/>
          </a:xfrm>
        </p:grpSpPr>
        <p:sp>
          <p:nvSpPr>
            <p:cNvPr id="1068" name="Google Shape;1068;p48"/>
            <p:cNvSpPr/>
            <p:nvPr/>
          </p:nvSpPr>
          <p:spPr>
            <a:xfrm>
              <a:off x="720000" y="919895"/>
              <a:ext cx="923698" cy="725851"/>
            </a:xfrm>
            <a:custGeom>
              <a:avLst/>
              <a:gdLst/>
              <a:ahLst/>
              <a:cxnLst/>
              <a:rect l="l" t="t" r="r" b="b"/>
              <a:pathLst>
                <a:path w="10402" h="8174" extrusionOk="0">
                  <a:moveTo>
                    <a:pt x="6574" y="1"/>
                  </a:moveTo>
                  <a:cubicBezTo>
                    <a:pt x="5931" y="1"/>
                    <a:pt x="5275" y="284"/>
                    <a:pt x="4812" y="805"/>
                  </a:cubicBezTo>
                  <a:cubicBezTo>
                    <a:pt x="4637" y="529"/>
                    <a:pt x="4336" y="329"/>
                    <a:pt x="3960" y="254"/>
                  </a:cubicBezTo>
                  <a:cubicBezTo>
                    <a:pt x="3838" y="229"/>
                    <a:pt x="3714" y="217"/>
                    <a:pt x="3592" y="217"/>
                  </a:cubicBezTo>
                  <a:cubicBezTo>
                    <a:pt x="3088" y="217"/>
                    <a:pt x="2599" y="422"/>
                    <a:pt x="2256" y="805"/>
                  </a:cubicBezTo>
                  <a:cubicBezTo>
                    <a:pt x="1855" y="1231"/>
                    <a:pt x="1704" y="1858"/>
                    <a:pt x="1830" y="2409"/>
                  </a:cubicBezTo>
                  <a:cubicBezTo>
                    <a:pt x="1789" y="2405"/>
                    <a:pt x="1749" y="2403"/>
                    <a:pt x="1709" y="2403"/>
                  </a:cubicBezTo>
                  <a:cubicBezTo>
                    <a:pt x="1206" y="2403"/>
                    <a:pt x="755" y="2687"/>
                    <a:pt x="476" y="3036"/>
                  </a:cubicBezTo>
                  <a:cubicBezTo>
                    <a:pt x="151" y="3411"/>
                    <a:pt x="0" y="3938"/>
                    <a:pt x="0" y="4539"/>
                  </a:cubicBezTo>
                  <a:cubicBezTo>
                    <a:pt x="0" y="4815"/>
                    <a:pt x="50" y="5041"/>
                    <a:pt x="125" y="5241"/>
                  </a:cubicBezTo>
                  <a:cubicBezTo>
                    <a:pt x="351" y="5817"/>
                    <a:pt x="1028" y="6218"/>
                    <a:pt x="1955" y="6319"/>
                  </a:cubicBezTo>
                  <a:cubicBezTo>
                    <a:pt x="1855" y="6770"/>
                    <a:pt x="2055" y="7246"/>
                    <a:pt x="2506" y="7622"/>
                  </a:cubicBezTo>
                  <a:cubicBezTo>
                    <a:pt x="2857" y="7923"/>
                    <a:pt x="3359" y="8098"/>
                    <a:pt x="3985" y="8148"/>
                  </a:cubicBezTo>
                  <a:cubicBezTo>
                    <a:pt x="4085" y="8148"/>
                    <a:pt x="4161" y="8173"/>
                    <a:pt x="4261" y="8173"/>
                  </a:cubicBezTo>
                  <a:cubicBezTo>
                    <a:pt x="4637" y="8173"/>
                    <a:pt x="4963" y="8098"/>
                    <a:pt x="5238" y="7948"/>
                  </a:cubicBezTo>
                  <a:cubicBezTo>
                    <a:pt x="5589" y="7772"/>
                    <a:pt x="5865" y="7472"/>
                    <a:pt x="5940" y="7121"/>
                  </a:cubicBezTo>
                  <a:cubicBezTo>
                    <a:pt x="6299" y="7566"/>
                    <a:pt x="6857" y="7812"/>
                    <a:pt x="7414" y="7812"/>
                  </a:cubicBezTo>
                  <a:cubicBezTo>
                    <a:pt x="7673" y="7812"/>
                    <a:pt x="7932" y="7758"/>
                    <a:pt x="8171" y="7647"/>
                  </a:cubicBezTo>
                  <a:cubicBezTo>
                    <a:pt x="8973" y="7296"/>
                    <a:pt x="9424" y="6344"/>
                    <a:pt x="9198" y="5492"/>
                  </a:cubicBezTo>
                  <a:cubicBezTo>
                    <a:pt x="9424" y="5467"/>
                    <a:pt x="9624" y="5341"/>
                    <a:pt x="9800" y="5191"/>
                  </a:cubicBezTo>
                  <a:cubicBezTo>
                    <a:pt x="9775" y="5141"/>
                    <a:pt x="9750" y="5066"/>
                    <a:pt x="9725" y="5015"/>
                  </a:cubicBezTo>
                  <a:cubicBezTo>
                    <a:pt x="9549" y="5191"/>
                    <a:pt x="9324" y="5316"/>
                    <a:pt x="9098" y="5341"/>
                  </a:cubicBezTo>
                  <a:cubicBezTo>
                    <a:pt x="9073" y="5341"/>
                    <a:pt x="9048" y="5366"/>
                    <a:pt x="9023" y="5366"/>
                  </a:cubicBezTo>
                  <a:cubicBezTo>
                    <a:pt x="8998" y="5391"/>
                    <a:pt x="8998" y="5416"/>
                    <a:pt x="9023" y="5442"/>
                  </a:cubicBezTo>
                  <a:cubicBezTo>
                    <a:pt x="9248" y="6218"/>
                    <a:pt x="8847" y="7171"/>
                    <a:pt x="8120" y="7497"/>
                  </a:cubicBezTo>
                  <a:cubicBezTo>
                    <a:pt x="7905" y="7597"/>
                    <a:pt x="7671" y="7644"/>
                    <a:pt x="7437" y="7644"/>
                  </a:cubicBezTo>
                  <a:cubicBezTo>
                    <a:pt x="6854" y="7644"/>
                    <a:pt x="6269" y="7353"/>
                    <a:pt x="5965" y="6870"/>
                  </a:cubicBezTo>
                  <a:cubicBezTo>
                    <a:pt x="5940" y="6820"/>
                    <a:pt x="5890" y="6820"/>
                    <a:pt x="5865" y="6820"/>
                  </a:cubicBezTo>
                  <a:cubicBezTo>
                    <a:pt x="5840" y="6820"/>
                    <a:pt x="5815" y="6870"/>
                    <a:pt x="5815" y="6895"/>
                  </a:cubicBezTo>
                  <a:cubicBezTo>
                    <a:pt x="5790" y="7246"/>
                    <a:pt x="5539" y="7622"/>
                    <a:pt x="5163" y="7797"/>
                  </a:cubicBezTo>
                  <a:cubicBezTo>
                    <a:pt x="4925" y="7916"/>
                    <a:pt x="4640" y="7988"/>
                    <a:pt x="4283" y="7988"/>
                  </a:cubicBezTo>
                  <a:cubicBezTo>
                    <a:pt x="4189" y="7988"/>
                    <a:pt x="4090" y="7983"/>
                    <a:pt x="3985" y="7973"/>
                  </a:cubicBezTo>
                  <a:cubicBezTo>
                    <a:pt x="3409" y="7948"/>
                    <a:pt x="2932" y="7772"/>
                    <a:pt x="2607" y="7497"/>
                  </a:cubicBezTo>
                  <a:cubicBezTo>
                    <a:pt x="2281" y="7221"/>
                    <a:pt x="1980" y="6745"/>
                    <a:pt x="2156" y="6269"/>
                  </a:cubicBezTo>
                  <a:cubicBezTo>
                    <a:pt x="2156" y="6244"/>
                    <a:pt x="2156" y="6218"/>
                    <a:pt x="2130" y="6193"/>
                  </a:cubicBezTo>
                  <a:cubicBezTo>
                    <a:pt x="2130" y="6168"/>
                    <a:pt x="2105" y="6168"/>
                    <a:pt x="2080" y="6168"/>
                  </a:cubicBezTo>
                  <a:cubicBezTo>
                    <a:pt x="1629" y="6118"/>
                    <a:pt x="602" y="5943"/>
                    <a:pt x="276" y="5166"/>
                  </a:cubicBezTo>
                  <a:cubicBezTo>
                    <a:pt x="201" y="4990"/>
                    <a:pt x="176" y="4790"/>
                    <a:pt x="176" y="4539"/>
                  </a:cubicBezTo>
                  <a:cubicBezTo>
                    <a:pt x="176" y="3988"/>
                    <a:pt x="326" y="3487"/>
                    <a:pt x="602" y="3136"/>
                  </a:cubicBezTo>
                  <a:cubicBezTo>
                    <a:pt x="877" y="2785"/>
                    <a:pt x="1303" y="2584"/>
                    <a:pt x="1704" y="2584"/>
                  </a:cubicBezTo>
                  <a:cubicBezTo>
                    <a:pt x="1780" y="2584"/>
                    <a:pt x="1855" y="2584"/>
                    <a:pt x="1930" y="2609"/>
                  </a:cubicBezTo>
                  <a:cubicBezTo>
                    <a:pt x="1955" y="2609"/>
                    <a:pt x="1980" y="2609"/>
                    <a:pt x="2005" y="2584"/>
                  </a:cubicBezTo>
                  <a:cubicBezTo>
                    <a:pt x="2030" y="2559"/>
                    <a:pt x="2030" y="2534"/>
                    <a:pt x="2030" y="2509"/>
                  </a:cubicBezTo>
                  <a:cubicBezTo>
                    <a:pt x="1855" y="1958"/>
                    <a:pt x="2005" y="1331"/>
                    <a:pt x="2381" y="930"/>
                  </a:cubicBezTo>
                  <a:cubicBezTo>
                    <a:pt x="2682" y="589"/>
                    <a:pt x="3129" y="392"/>
                    <a:pt x="3591" y="392"/>
                  </a:cubicBezTo>
                  <a:cubicBezTo>
                    <a:pt x="3705" y="392"/>
                    <a:pt x="3821" y="404"/>
                    <a:pt x="3935" y="429"/>
                  </a:cubicBezTo>
                  <a:cubicBezTo>
                    <a:pt x="4211" y="479"/>
                    <a:pt x="4562" y="655"/>
                    <a:pt x="4712" y="1005"/>
                  </a:cubicBezTo>
                  <a:cubicBezTo>
                    <a:pt x="4712" y="1031"/>
                    <a:pt x="4737" y="1056"/>
                    <a:pt x="4762" y="1056"/>
                  </a:cubicBezTo>
                  <a:cubicBezTo>
                    <a:pt x="4787" y="1056"/>
                    <a:pt x="4837" y="1031"/>
                    <a:pt x="4837" y="1031"/>
                  </a:cubicBezTo>
                  <a:cubicBezTo>
                    <a:pt x="5264" y="488"/>
                    <a:pt x="5916" y="170"/>
                    <a:pt x="6548" y="170"/>
                  </a:cubicBezTo>
                  <a:cubicBezTo>
                    <a:pt x="6734" y="170"/>
                    <a:pt x="6917" y="197"/>
                    <a:pt x="7093" y="254"/>
                  </a:cubicBezTo>
                  <a:cubicBezTo>
                    <a:pt x="7895" y="479"/>
                    <a:pt x="8496" y="1256"/>
                    <a:pt x="8572" y="2083"/>
                  </a:cubicBezTo>
                  <a:cubicBezTo>
                    <a:pt x="8572" y="2108"/>
                    <a:pt x="8597" y="2133"/>
                    <a:pt x="8622" y="2158"/>
                  </a:cubicBezTo>
                  <a:lnTo>
                    <a:pt x="8697" y="2158"/>
                  </a:lnTo>
                  <a:cubicBezTo>
                    <a:pt x="8810" y="2099"/>
                    <a:pt x="8929" y="2072"/>
                    <a:pt x="9049" y="2072"/>
                  </a:cubicBezTo>
                  <a:cubicBezTo>
                    <a:pt x="9382" y="2072"/>
                    <a:pt x="9716" y="2276"/>
                    <a:pt x="9900" y="2534"/>
                  </a:cubicBezTo>
                  <a:cubicBezTo>
                    <a:pt x="10226" y="2960"/>
                    <a:pt x="10226" y="3512"/>
                    <a:pt x="10201" y="3888"/>
                  </a:cubicBezTo>
                  <a:cubicBezTo>
                    <a:pt x="10151" y="4264"/>
                    <a:pt x="10025" y="4640"/>
                    <a:pt x="9800" y="4915"/>
                  </a:cubicBezTo>
                  <a:cubicBezTo>
                    <a:pt x="9825" y="4965"/>
                    <a:pt x="9850" y="5015"/>
                    <a:pt x="9900" y="5091"/>
                  </a:cubicBezTo>
                  <a:cubicBezTo>
                    <a:pt x="10151" y="4765"/>
                    <a:pt x="10326" y="4339"/>
                    <a:pt x="10351" y="3913"/>
                  </a:cubicBezTo>
                  <a:cubicBezTo>
                    <a:pt x="10401" y="3487"/>
                    <a:pt x="10376" y="2885"/>
                    <a:pt x="10050" y="2434"/>
                  </a:cubicBezTo>
                  <a:cubicBezTo>
                    <a:pt x="9833" y="2138"/>
                    <a:pt x="9445" y="1904"/>
                    <a:pt x="9044" y="1904"/>
                  </a:cubicBezTo>
                  <a:cubicBezTo>
                    <a:pt x="8937" y="1904"/>
                    <a:pt x="8828" y="1921"/>
                    <a:pt x="8722" y="1958"/>
                  </a:cubicBezTo>
                  <a:cubicBezTo>
                    <a:pt x="8622" y="1106"/>
                    <a:pt x="7970" y="329"/>
                    <a:pt x="7143" y="78"/>
                  </a:cubicBezTo>
                  <a:cubicBezTo>
                    <a:pt x="6958" y="26"/>
                    <a:pt x="6767" y="1"/>
                    <a:pt x="6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8"/>
            <p:cNvSpPr/>
            <p:nvPr/>
          </p:nvSpPr>
          <p:spPr>
            <a:xfrm>
              <a:off x="6250053" y="111738"/>
              <a:ext cx="1101742" cy="442046"/>
            </a:xfrm>
            <a:custGeom>
              <a:avLst/>
              <a:gdLst/>
              <a:ahLst/>
              <a:cxnLst/>
              <a:rect l="l" t="t" r="r" b="b"/>
              <a:pathLst>
                <a:path w="12407" h="4978" extrusionOk="0">
                  <a:moveTo>
                    <a:pt x="9124" y="177"/>
                  </a:moveTo>
                  <a:cubicBezTo>
                    <a:pt x="9235" y="177"/>
                    <a:pt x="9344" y="190"/>
                    <a:pt x="9449" y="216"/>
                  </a:cubicBezTo>
                  <a:cubicBezTo>
                    <a:pt x="10226" y="416"/>
                    <a:pt x="10803" y="1068"/>
                    <a:pt x="10828" y="1795"/>
                  </a:cubicBezTo>
                  <a:cubicBezTo>
                    <a:pt x="10828" y="1820"/>
                    <a:pt x="10853" y="1845"/>
                    <a:pt x="10878" y="1845"/>
                  </a:cubicBezTo>
                  <a:cubicBezTo>
                    <a:pt x="10903" y="1870"/>
                    <a:pt x="10928" y="1870"/>
                    <a:pt x="10953" y="1870"/>
                  </a:cubicBezTo>
                  <a:cubicBezTo>
                    <a:pt x="11045" y="1824"/>
                    <a:pt x="11144" y="1802"/>
                    <a:pt x="11245" y="1802"/>
                  </a:cubicBezTo>
                  <a:cubicBezTo>
                    <a:pt x="11421" y="1802"/>
                    <a:pt x="11606" y="1868"/>
                    <a:pt x="11780" y="1995"/>
                  </a:cubicBezTo>
                  <a:cubicBezTo>
                    <a:pt x="12081" y="2246"/>
                    <a:pt x="12231" y="2597"/>
                    <a:pt x="12181" y="2923"/>
                  </a:cubicBezTo>
                  <a:cubicBezTo>
                    <a:pt x="12069" y="3553"/>
                    <a:pt x="11431" y="3940"/>
                    <a:pt x="10848" y="3940"/>
                  </a:cubicBezTo>
                  <a:cubicBezTo>
                    <a:pt x="10782" y="3940"/>
                    <a:pt x="10716" y="3935"/>
                    <a:pt x="10652" y="3925"/>
                  </a:cubicBezTo>
                  <a:cubicBezTo>
                    <a:pt x="10638" y="3918"/>
                    <a:pt x="10625" y="3915"/>
                    <a:pt x="10614" y="3915"/>
                  </a:cubicBezTo>
                  <a:cubicBezTo>
                    <a:pt x="10588" y="3915"/>
                    <a:pt x="10570" y="3932"/>
                    <a:pt x="10552" y="3950"/>
                  </a:cubicBezTo>
                  <a:cubicBezTo>
                    <a:pt x="10301" y="4351"/>
                    <a:pt x="9825" y="4652"/>
                    <a:pt x="9274" y="4727"/>
                  </a:cubicBezTo>
                  <a:cubicBezTo>
                    <a:pt x="9208" y="4733"/>
                    <a:pt x="9141" y="4737"/>
                    <a:pt x="9075" y="4737"/>
                  </a:cubicBezTo>
                  <a:cubicBezTo>
                    <a:pt x="8618" y="4737"/>
                    <a:pt x="8177" y="4586"/>
                    <a:pt x="7870" y="4301"/>
                  </a:cubicBezTo>
                  <a:cubicBezTo>
                    <a:pt x="7845" y="4276"/>
                    <a:pt x="7820" y="4276"/>
                    <a:pt x="7795" y="4276"/>
                  </a:cubicBezTo>
                  <a:cubicBezTo>
                    <a:pt x="7770" y="4276"/>
                    <a:pt x="7745" y="4276"/>
                    <a:pt x="7745" y="4301"/>
                  </a:cubicBezTo>
                  <a:cubicBezTo>
                    <a:pt x="7440" y="4630"/>
                    <a:pt x="6980" y="4805"/>
                    <a:pt x="6490" y="4805"/>
                  </a:cubicBezTo>
                  <a:cubicBezTo>
                    <a:pt x="6458" y="4805"/>
                    <a:pt x="6425" y="4804"/>
                    <a:pt x="6392" y="4802"/>
                  </a:cubicBezTo>
                  <a:cubicBezTo>
                    <a:pt x="5865" y="4777"/>
                    <a:pt x="5389" y="4527"/>
                    <a:pt x="5113" y="4151"/>
                  </a:cubicBezTo>
                  <a:cubicBezTo>
                    <a:pt x="5088" y="4126"/>
                    <a:pt x="5088" y="4126"/>
                    <a:pt x="5063" y="4126"/>
                  </a:cubicBezTo>
                  <a:lnTo>
                    <a:pt x="5038" y="4126"/>
                  </a:lnTo>
                  <a:cubicBezTo>
                    <a:pt x="5013" y="4126"/>
                    <a:pt x="5013" y="4126"/>
                    <a:pt x="4988" y="4151"/>
                  </a:cubicBezTo>
                  <a:cubicBezTo>
                    <a:pt x="4627" y="4469"/>
                    <a:pt x="4158" y="4644"/>
                    <a:pt x="3642" y="4644"/>
                  </a:cubicBezTo>
                  <a:cubicBezTo>
                    <a:pt x="3549" y="4644"/>
                    <a:pt x="3455" y="4638"/>
                    <a:pt x="3359" y="4627"/>
                  </a:cubicBezTo>
                  <a:cubicBezTo>
                    <a:pt x="2707" y="4552"/>
                    <a:pt x="2181" y="4226"/>
                    <a:pt x="1880" y="3725"/>
                  </a:cubicBezTo>
                  <a:cubicBezTo>
                    <a:pt x="1863" y="3707"/>
                    <a:pt x="1832" y="3689"/>
                    <a:pt x="1807" y="3689"/>
                  </a:cubicBezTo>
                  <a:cubicBezTo>
                    <a:pt x="1797" y="3689"/>
                    <a:pt x="1787" y="3692"/>
                    <a:pt x="1780" y="3700"/>
                  </a:cubicBezTo>
                  <a:cubicBezTo>
                    <a:pt x="1635" y="3784"/>
                    <a:pt x="1472" y="3828"/>
                    <a:pt x="1303" y="3828"/>
                  </a:cubicBezTo>
                  <a:cubicBezTo>
                    <a:pt x="1122" y="3828"/>
                    <a:pt x="934" y="3778"/>
                    <a:pt x="753" y="3675"/>
                  </a:cubicBezTo>
                  <a:cubicBezTo>
                    <a:pt x="402" y="3499"/>
                    <a:pt x="201" y="3173"/>
                    <a:pt x="176" y="2822"/>
                  </a:cubicBezTo>
                  <a:cubicBezTo>
                    <a:pt x="176" y="2497"/>
                    <a:pt x="402" y="2171"/>
                    <a:pt x="727" y="1970"/>
                  </a:cubicBezTo>
                  <a:cubicBezTo>
                    <a:pt x="920" y="1860"/>
                    <a:pt x="1121" y="1803"/>
                    <a:pt x="1312" y="1803"/>
                  </a:cubicBezTo>
                  <a:cubicBezTo>
                    <a:pt x="1469" y="1803"/>
                    <a:pt x="1620" y="1841"/>
                    <a:pt x="1755" y="1920"/>
                  </a:cubicBezTo>
                  <a:cubicBezTo>
                    <a:pt x="1768" y="1933"/>
                    <a:pt x="1780" y="1939"/>
                    <a:pt x="1793" y="1939"/>
                  </a:cubicBezTo>
                  <a:cubicBezTo>
                    <a:pt x="1805" y="1939"/>
                    <a:pt x="1818" y="1933"/>
                    <a:pt x="1830" y="1920"/>
                  </a:cubicBezTo>
                  <a:cubicBezTo>
                    <a:pt x="1855" y="1920"/>
                    <a:pt x="1880" y="1895"/>
                    <a:pt x="1880" y="1870"/>
                  </a:cubicBezTo>
                  <a:cubicBezTo>
                    <a:pt x="2006" y="1344"/>
                    <a:pt x="2457" y="893"/>
                    <a:pt x="2983" y="767"/>
                  </a:cubicBezTo>
                  <a:cubicBezTo>
                    <a:pt x="3102" y="733"/>
                    <a:pt x="3224" y="717"/>
                    <a:pt x="3346" y="717"/>
                  </a:cubicBezTo>
                  <a:cubicBezTo>
                    <a:pt x="3768" y="717"/>
                    <a:pt x="4190" y="908"/>
                    <a:pt x="4462" y="1218"/>
                  </a:cubicBezTo>
                  <a:cubicBezTo>
                    <a:pt x="4487" y="1243"/>
                    <a:pt x="4512" y="1268"/>
                    <a:pt x="4562" y="1268"/>
                  </a:cubicBezTo>
                  <a:cubicBezTo>
                    <a:pt x="4587" y="1243"/>
                    <a:pt x="4612" y="1218"/>
                    <a:pt x="4612" y="1193"/>
                  </a:cubicBezTo>
                  <a:cubicBezTo>
                    <a:pt x="4788" y="717"/>
                    <a:pt x="5214" y="341"/>
                    <a:pt x="5715" y="266"/>
                  </a:cubicBezTo>
                  <a:cubicBezTo>
                    <a:pt x="5802" y="248"/>
                    <a:pt x="5890" y="239"/>
                    <a:pt x="5978" y="239"/>
                  </a:cubicBezTo>
                  <a:cubicBezTo>
                    <a:pt x="6505" y="239"/>
                    <a:pt x="7044" y="546"/>
                    <a:pt x="7344" y="1018"/>
                  </a:cubicBezTo>
                  <a:cubicBezTo>
                    <a:pt x="7369" y="1043"/>
                    <a:pt x="7394" y="1068"/>
                    <a:pt x="7419" y="1068"/>
                  </a:cubicBezTo>
                  <a:cubicBezTo>
                    <a:pt x="7444" y="1068"/>
                    <a:pt x="7469" y="1043"/>
                    <a:pt x="7494" y="1018"/>
                  </a:cubicBezTo>
                  <a:cubicBezTo>
                    <a:pt x="7814" y="570"/>
                    <a:pt x="8496" y="177"/>
                    <a:pt x="9124" y="177"/>
                  </a:cubicBezTo>
                  <a:close/>
                  <a:moveTo>
                    <a:pt x="9142" y="0"/>
                  </a:moveTo>
                  <a:cubicBezTo>
                    <a:pt x="8485" y="0"/>
                    <a:pt x="7800" y="377"/>
                    <a:pt x="7419" y="842"/>
                  </a:cubicBezTo>
                  <a:cubicBezTo>
                    <a:pt x="7079" y="353"/>
                    <a:pt x="6522" y="62"/>
                    <a:pt x="5978" y="62"/>
                  </a:cubicBezTo>
                  <a:cubicBezTo>
                    <a:pt x="5881" y="62"/>
                    <a:pt x="5785" y="72"/>
                    <a:pt x="5690" y="91"/>
                  </a:cubicBezTo>
                  <a:cubicBezTo>
                    <a:pt x="5164" y="191"/>
                    <a:pt x="4712" y="542"/>
                    <a:pt x="4512" y="1018"/>
                  </a:cubicBezTo>
                  <a:cubicBezTo>
                    <a:pt x="4184" y="709"/>
                    <a:pt x="3751" y="549"/>
                    <a:pt x="3318" y="549"/>
                  </a:cubicBezTo>
                  <a:cubicBezTo>
                    <a:pt x="3189" y="549"/>
                    <a:pt x="3060" y="563"/>
                    <a:pt x="2933" y="592"/>
                  </a:cubicBezTo>
                  <a:cubicBezTo>
                    <a:pt x="2382" y="717"/>
                    <a:pt x="1905" y="1168"/>
                    <a:pt x="1730" y="1720"/>
                  </a:cubicBezTo>
                  <a:cubicBezTo>
                    <a:pt x="1601" y="1660"/>
                    <a:pt x="1461" y="1632"/>
                    <a:pt x="1317" y="1632"/>
                  </a:cubicBezTo>
                  <a:cubicBezTo>
                    <a:pt x="1096" y="1632"/>
                    <a:pt x="865" y="1698"/>
                    <a:pt x="652" y="1820"/>
                  </a:cubicBezTo>
                  <a:cubicBezTo>
                    <a:pt x="251" y="2045"/>
                    <a:pt x="1" y="2446"/>
                    <a:pt x="26" y="2847"/>
                  </a:cubicBezTo>
                  <a:cubicBezTo>
                    <a:pt x="26" y="3223"/>
                    <a:pt x="276" y="3624"/>
                    <a:pt x="677" y="3825"/>
                  </a:cubicBezTo>
                  <a:cubicBezTo>
                    <a:pt x="871" y="3949"/>
                    <a:pt x="1086" y="4005"/>
                    <a:pt x="1296" y="4005"/>
                  </a:cubicBezTo>
                  <a:cubicBezTo>
                    <a:pt x="1467" y="4005"/>
                    <a:pt x="1634" y="3968"/>
                    <a:pt x="1780" y="3900"/>
                  </a:cubicBezTo>
                  <a:cubicBezTo>
                    <a:pt x="2131" y="4376"/>
                    <a:pt x="2682" y="4702"/>
                    <a:pt x="3334" y="4802"/>
                  </a:cubicBezTo>
                  <a:cubicBezTo>
                    <a:pt x="3429" y="4814"/>
                    <a:pt x="3525" y="4819"/>
                    <a:pt x="3620" y="4819"/>
                  </a:cubicBezTo>
                  <a:cubicBezTo>
                    <a:pt x="4147" y="4819"/>
                    <a:pt x="4656" y="4645"/>
                    <a:pt x="5038" y="4326"/>
                  </a:cubicBezTo>
                  <a:cubicBezTo>
                    <a:pt x="5339" y="4702"/>
                    <a:pt x="5840" y="4953"/>
                    <a:pt x="6392" y="4978"/>
                  </a:cubicBezTo>
                  <a:lnTo>
                    <a:pt x="6492" y="4978"/>
                  </a:lnTo>
                  <a:cubicBezTo>
                    <a:pt x="6993" y="4978"/>
                    <a:pt x="7494" y="4802"/>
                    <a:pt x="7820" y="4477"/>
                  </a:cubicBezTo>
                  <a:cubicBezTo>
                    <a:pt x="8132" y="4747"/>
                    <a:pt x="8565" y="4897"/>
                    <a:pt x="9019" y="4897"/>
                  </a:cubicBezTo>
                  <a:cubicBezTo>
                    <a:pt x="9112" y="4897"/>
                    <a:pt x="9205" y="4890"/>
                    <a:pt x="9299" y="4878"/>
                  </a:cubicBezTo>
                  <a:cubicBezTo>
                    <a:pt x="9875" y="4802"/>
                    <a:pt x="10377" y="4527"/>
                    <a:pt x="10677" y="4101"/>
                  </a:cubicBezTo>
                  <a:cubicBezTo>
                    <a:pt x="10729" y="4106"/>
                    <a:pt x="10781" y="4108"/>
                    <a:pt x="10832" y="4108"/>
                  </a:cubicBezTo>
                  <a:cubicBezTo>
                    <a:pt x="11555" y="4108"/>
                    <a:pt x="12238" y="3626"/>
                    <a:pt x="12332" y="2948"/>
                  </a:cubicBezTo>
                  <a:cubicBezTo>
                    <a:pt x="12407" y="2572"/>
                    <a:pt x="12231" y="2146"/>
                    <a:pt x="11880" y="1870"/>
                  </a:cubicBezTo>
                  <a:cubicBezTo>
                    <a:pt x="11675" y="1721"/>
                    <a:pt x="11442" y="1641"/>
                    <a:pt x="11223" y="1641"/>
                  </a:cubicBezTo>
                  <a:cubicBezTo>
                    <a:pt x="11147" y="1641"/>
                    <a:pt x="11074" y="1650"/>
                    <a:pt x="11003" y="1670"/>
                  </a:cubicBezTo>
                  <a:cubicBezTo>
                    <a:pt x="10928" y="918"/>
                    <a:pt x="10301" y="266"/>
                    <a:pt x="9499" y="40"/>
                  </a:cubicBezTo>
                  <a:cubicBezTo>
                    <a:pt x="9383" y="13"/>
                    <a:pt x="9263" y="0"/>
                    <a:pt x="9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8"/>
            <p:cNvSpPr/>
            <p:nvPr/>
          </p:nvSpPr>
          <p:spPr>
            <a:xfrm>
              <a:off x="3651730" y="1912125"/>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8"/>
            <p:cNvSpPr/>
            <p:nvPr/>
          </p:nvSpPr>
          <p:spPr>
            <a:xfrm>
              <a:off x="4778875" y="203743"/>
              <a:ext cx="164098" cy="155256"/>
            </a:xfrm>
            <a:custGeom>
              <a:avLst/>
              <a:gdLst/>
              <a:ahLst/>
              <a:cxnLst/>
              <a:rect l="l" t="t" r="r" b="b"/>
              <a:pathLst>
                <a:path w="1855" h="1755" extrusionOk="0">
                  <a:moveTo>
                    <a:pt x="852" y="0"/>
                  </a:moveTo>
                  <a:cubicBezTo>
                    <a:pt x="501" y="552"/>
                    <a:pt x="201" y="1128"/>
                    <a:pt x="0" y="1755"/>
                  </a:cubicBezTo>
                  <a:lnTo>
                    <a:pt x="1855" y="1755"/>
                  </a:lnTo>
                  <a:cubicBezTo>
                    <a:pt x="1579" y="1153"/>
                    <a:pt x="1253" y="577"/>
                    <a:pt x="877" y="51"/>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8"/>
            <p:cNvSpPr/>
            <p:nvPr/>
          </p:nvSpPr>
          <p:spPr>
            <a:xfrm>
              <a:off x="327700" y="4526941"/>
              <a:ext cx="161886" cy="153133"/>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8"/>
            <p:cNvSpPr/>
            <p:nvPr/>
          </p:nvSpPr>
          <p:spPr>
            <a:xfrm>
              <a:off x="6718827" y="4662493"/>
              <a:ext cx="164186" cy="153044"/>
            </a:xfrm>
            <a:custGeom>
              <a:avLst/>
              <a:gdLst/>
              <a:ahLst/>
              <a:cxnLst/>
              <a:rect l="l" t="t" r="r" b="b"/>
              <a:pathLst>
                <a:path w="1856" h="1730" extrusionOk="0">
                  <a:moveTo>
                    <a:pt x="853" y="0"/>
                  </a:moveTo>
                  <a:cubicBezTo>
                    <a:pt x="477" y="526"/>
                    <a:pt x="201" y="1128"/>
                    <a:pt x="0" y="1729"/>
                  </a:cubicBezTo>
                  <a:lnTo>
                    <a:pt x="1855" y="1729"/>
                  </a:lnTo>
                  <a:cubicBezTo>
                    <a:pt x="1579" y="1128"/>
                    <a:pt x="1254" y="576"/>
                    <a:pt x="878" y="25"/>
                  </a:cubicBezTo>
                  <a:lnTo>
                    <a:pt x="8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8"/>
            <p:cNvSpPr/>
            <p:nvPr/>
          </p:nvSpPr>
          <p:spPr>
            <a:xfrm>
              <a:off x="422512" y="256198"/>
              <a:ext cx="161975" cy="153133"/>
            </a:xfrm>
            <a:custGeom>
              <a:avLst/>
              <a:gdLst/>
              <a:ahLst/>
              <a:cxnLst/>
              <a:rect l="l" t="t" r="r" b="b"/>
              <a:pathLst>
                <a:path w="1831" h="1731" extrusionOk="0">
                  <a:moveTo>
                    <a:pt x="853" y="1"/>
                  </a:moveTo>
                  <a:cubicBezTo>
                    <a:pt x="477" y="527"/>
                    <a:pt x="176" y="1129"/>
                    <a:pt x="1" y="1730"/>
                  </a:cubicBezTo>
                  <a:lnTo>
                    <a:pt x="1830" y="1730"/>
                  </a:lnTo>
                  <a:cubicBezTo>
                    <a:pt x="1580" y="1154"/>
                    <a:pt x="1229" y="577"/>
                    <a:pt x="853" y="26"/>
                  </a:cubicBez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8"/>
            <p:cNvSpPr/>
            <p:nvPr/>
          </p:nvSpPr>
          <p:spPr>
            <a:xfrm>
              <a:off x="3815815" y="4459304"/>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8"/>
            <p:cNvSpPr/>
            <p:nvPr/>
          </p:nvSpPr>
          <p:spPr>
            <a:xfrm>
              <a:off x="2712940" y="601416"/>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8"/>
            <p:cNvSpPr/>
            <p:nvPr/>
          </p:nvSpPr>
          <p:spPr>
            <a:xfrm>
              <a:off x="8949290" y="3188179"/>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8"/>
            <p:cNvSpPr/>
            <p:nvPr/>
          </p:nvSpPr>
          <p:spPr>
            <a:xfrm>
              <a:off x="8934918" y="596938"/>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9" name="Google Shape;1079;p48"/>
          <p:cNvSpPr txBox="1">
            <a:spLocks noGrp="1"/>
          </p:cNvSpPr>
          <p:nvPr>
            <p:ph type="title"/>
          </p:nvPr>
        </p:nvSpPr>
        <p:spPr>
          <a:xfrm>
            <a:off x="4572000" y="919900"/>
            <a:ext cx="3852000" cy="1651800"/>
          </a:xfrm>
          <a:prstGeom prst="rect">
            <a:avLst/>
          </a:prstGeom>
        </p:spPr>
        <p:txBody>
          <a:bodyPr spcFirstLastPara="1" wrap="square" lIns="0" tIns="0" rIns="0" bIns="0" anchor="ctr" anchorCtr="0">
            <a:noAutofit/>
          </a:bodyPr>
          <a:lstStyle>
            <a:lvl1pPr lvl="0" algn="r" rtl="0">
              <a:spcBef>
                <a:spcPts val="0"/>
              </a:spcBef>
              <a:spcAft>
                <a:spcPts val="0"/>
              </a:spcAft>
              <a:buSzPts val="4500"/>
              <a:buNone/>
              <a:defRPr sz="47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080" name="Google Shape;1080;p48"/>
          <p:cNvSpPr txBox="1">
            <a:spLocks noGrp="1"/>
          </p:cNvSpPr>
          <p:nvPr>
            <p:ph type="subTitle" idx="1"/>
          </p:nvPr>
        </p:nvSpPr>
        <p:spPr>
          <a:xfrm>
            <a:off x="4572000" y="2571800"/>
            <a:ext cx="3852000" cy="16518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81"/>
        <p:cNvGrpSpPr/>
        <p:nvPr/>
      </p:nvGrpSpPr>
      <p:grpSpPr>
        <a:xfrm>
          <a:off x="0" y="0"/>
          <a:ext cx="0" cy="0"/>
          <a:chOff x="0" y="0"/>
          <a:chExt cx="0" cy="0"/>
        </a:xfrm>
      </p:grpSpPr>
      <p:grpSp>
        <p:nvGrpSpPr>
          <p:cNvPr id="1082" name="Google Shape;1082;p49"/>
          <p:cNvGrpSpPr/>
          <p:nvPr/>
        </p:nvGrpSpPr>
        <p:grpSpPr>
          <a:xfrm>
            <a:off x="-67620" y="3"/>
            <a:ext cx="9267897" cy="4818383"/>
            <a:chOff x="-67620" y="3"/>
            <a:chExt cx="9267897" cy="4818383"/>
          </a:xfrm>
        </p:grpSpPr>
        <p:sp>
          <p:nvSpPr>
            <p:cNvPr id="1083" name="Google Shape;1083;p49"/>
            <p:cNvSpPr/>
            <p:nvPr/>
          </p:nvSpPr>
          <p:spPr>
            <a:xfrm>
              <a:off x="2886411" y="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9"/>
            <p:cNvSpPr/>
            <p:nvPr/>
          </p:nvSpPr>
          <p:spPr>
            <a:xfrm>
              <a:off x="7883528" y="378345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9"/>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9"/>
            <p:cNvSpPr/>
            <p:nvPr/>
          </p:nvSpPr>
          <p:spPr>
            <a:xfrm>
              <a:off x="1100568" y="1813794"/>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9"/>
            <p:cNvSpPr/>
            <p:nvPr/>
          </p:nvSpPr>
          <p:spPr>
            <a:xfrm>
              <a:off x="7095551" y="2211525"/>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9"/>
            <p:cNvSpPr/>
            <p:nvPr/>
          </p:nvSpPr>
          <p:spPr>
            <a:xfrm>
              <a:off x="7234960" y="4667357"/>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9"/>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1852200" y="378345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7010955" y="13436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6" name="Google Shape;1096;p49"/>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7"/>
        <p:cNvGrpSpPr/>
        <p:nvPr/>
      </p:nvGrpSpPr>
      <p:grpSpPr>
        <a:xfrm>
          <a:off x="0" y="0"/>
          <a:ext cx="0" cy="0"/>
          <a:chOff x="0" y="0"/>
          <a:chExt cx="0" cy="0"/>
        </a:xfrm>
      </p:grpSpPr>
      <p:grpSp>
        <p:nvGrpSpPr>
          <p:cNvPr id="1098" name="Google Shape;1098;p50"/>
          <p:cNvGrpSpPr/>
          <p:nvPr/>
        </p:nvGrpSpPr>
        <p:grpSpPr>
          <a:xfrm>
            <a:off x="0" y="-243418"/>
            <a:ext cx="9143988" cy="5135601"/>
            <a:chOff x="0" y="-243418"/>
            <a:chExt cx="9143988" cy="5135601"/>
          </a:xfrm>
        </p:grpSpPr>
        <p:sp>
          <p:nvSpPr>
            <p:cNvPr id="1099" name="Google Shape;1099;p50"/>
            <p:cNvSpPr/>
            <p:nvPr/>
          </p:nvSpPr>
          <p:spPr>
            <a:xfrm>
              <a:off x="986610" y="4688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0"/>
            <p:cNvSpPr/>
            <p:nvPr/>
          </p:nvSpPr>
          <p:spPr>
            <a:xfrm>
              <a:off x="5747397"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0"/>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0"/>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0"/>
            <p:cNvSpPr/>
            <p:nvPr/>
          </p:nvSpPr>
          <p:spPr>
            <a:xfrm>
              <a:off x="239327" y="682257"/>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0"/>
            <p:cNvSpPr/>
            <p:nvPr/>
          </p:nvSpPr>
          <p:spPr>
            <a:xfrm>
              <a:off x="5541705" y="686622"/>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0"/>
            <p:cNvSpPr/>
            <p:nvPr/>
          </p:nvSpPr>
          <p:spPr>
            <a:xfrm>
              <a:off x="2863855" y="43201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0"/>
            <p:cNvSpPr/>
            <p:nvPr/>
          </p:nvSpPr>
          <p:spPr>
            <a:xfrm>
              <a:off x="6620023"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8" name="Google Shape;1108;p50"/>
            <p:cNvGrpSpPr/>
            <p:nvPr/>
          </p:nvGrpSpPr>
          <p:grpSpPr>
            <a:xfrm>
              <a:off x="8111325" y="942997"/>
              <a:ext cx="1032663" cy="712280"/>
              <a:chOff x="1966925" y="760050"/>
              <a:chExt cx="244400" cy="168575"/>
            </a:xfrm>
          </p:grpSpPr>
          <p:sp>
            <p:nvSpPr>
              <p:cNvPr id="1109" name="Google Shape;1109;p50"/>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0"/>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0"/>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0"/>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0"/>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0"/>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0"/>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0"/>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0"/>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0"/>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0"/>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0"/>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0"/>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0"/>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0"/>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0"/>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0"/>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0"/>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0"/>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0"/>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0"/>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0"/>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0"/>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0"/>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0"/>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50"/>
            <p:cNvSpPr/>
            <p:nvPr/>
          </p:nvSpPr>
          <p:spPr>
            <a:xfrm>
              <a:off x="719995" y="46035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0"/>
            <p:cNvSpPr/>
            <p:nvPr/>
          </p:nvSpPr>
          <p:spPr>
            <a:xfrm>
              <a:off x="7268040" y="19934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0"/>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8" name="Google Shape;1138;p50"/>
            <p:cNvGrpSpPr/>
            <p:nvPr/>
          </p:nvGrpSpPr>
          <p:grpSpPr>
            <a:xfrm>
              <a:off x="0" y="3285497"/>
              <a:ext cx="1032663" cy="712280"/>
              <a:chOff x="1966925" y="760050"/>
              <a:chExt cx="244400" cy="168575"/>
            </a:xfrm>
          </p:grpSpPr>
          <p:sp>
            <p:nvSpPr>
              <p:cNvPr id="1139" name="Google Shape;1139;p50"/>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0"/>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0"/>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0"/>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0"/>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0"/>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0"/>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0"/>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0"/>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0"/>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0"/>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0"/>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0"/>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0"/>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0"/>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0"/>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0"/>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0"/>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0"/>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0"/>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0"/>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0"/>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0"/>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0"/>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0"/>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0"/>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65" name="Google Shape;1165;p50"/>
          <p:cNvSpPr txBox="1">
            <a:spLocks noGrp="1"/>
          </p:cNvSpPr>
          <p:nvPr>
            <p:ph type="title" hasCustomPrompt="1"/>
          </p:nvPr>
        </p:nvSpPr>
        <p:spPr>
          <a:xfrm>
            <a:off x="2150400" y="1628225"/>
            <a:ext cx="4843200" cy="1274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96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166" name="Google Shape;1166;p50"/>
          <p:cNvSpPr txBox="1">
            <a:spLocks noGrp="1"/>
          </p:cNvSpPr>
          <p:nvPr>
            <p:ph type="subTitle" idx="1"/>
          </p:nvPr>
        </p:nvSpPr>
        <p:spPr>
          <a:xfrm>
            <a:off x="2150400" y="2902675"/>
            <a:ext cx="48432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67"/>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1168"/>
        <p:cNvGrpSpPr/>
        <p:nvPr/>
      </p:nvGrpSpPr>
      <p:grpSpPr>
        <a:xfrm>
          <a:off x="0" y="0"/>
          <a:ext cx="0" cy="0"/>
          <a:chOff x="0" y="0"/>
          <a:chExt cx="0" cy="0"/>
        </a:xfrm>
      </p:grpSpPr>
      <p:grpSp>
        <p:nvGrpSpPr>
          <p:cNvPr id="1169" name="Google Shape;1169;p52"/>
          <p:cNvGrpSpPr/>
          <p:nvPr/>
        </p:nvGrpSpPr>
        <p:grpSpPr>
          <a:xfrm>
            <a:off x="-98575" y="-348143"/>
            <a:ext cx="8930934" cy="5606197"/>
            <a:chOff x="-98575" y="-348143"/>
            <a:chExt cx="8930934" cy="5606197"/>
          </a:xfrm>
        </p:grpSpPr>
        <p:sp>
          <p:nvSpPr>
            <p:cNvPr id="1170" name="Google Shape;1170;p52"/>
            <p:cNvSpPr/>
            <p:nvPr/>
          </p:nvSpPr>
          <p:spPr>
            <a:xfrm>
              <a:off x="6716592" y="46032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2"/>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2"/>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2"/>
            <p:cNvSpPr/>
            <p:nvPr/>
          </p:nvSpPr>
          <p:spPr>
            <a:xfrm>
              <a:off x="-98575" y="123120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2"/>
            <p:cNvSpPr/>
            <p:nvPr/>
          </p:nvSpPr>
          <p:spPr>
            <a:xfrm>
              <a:off x="5893660" y="19913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2"/>
            <p:cNvSpPr/>
            <p:nvPr/>
          </p:nvSpPr>
          <p:spPr>
            <a:xfrm>
              <a:off x="6310801" y="46885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2"/>
            <p:cNvSpPr/>
            <p:nvPr/>
          </p:nvSpPr>
          <p:spPr>
            <a:xfrm>
              <a:off x="1851700" y="50388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2"/>
            <p:cNvSpPr/>
            <p:nvPr/>
          </p:nvSpPr>
          <p:spPr>
            <a:xfrm>
              <a:off x="7658843" y="-348143"/>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2"/>
            <p:cNvSpPr/>
            <p:nvPr/>
          </p:nvSpPr>
          <p:spPr>
            <a:xfrm>
              <a:off x="4318001"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9" name="Google Shape;1179;p52"/>
            <p:cNvGrpSpPr/>
            <p:nvPr/>
          </p:nvGrpSpPr>
          <p:grpSpPr>
            <a:xfrm>
              <a:off x="7799695" y="942997"/>
              <a:ext cx="1032663" cy="712280"/>
              <a:chOff x="1966925" y="760050"/>
              <a:chExt cx="244400" cy="168575"/>
            </a:xfrm>
          </p:grpSpPr>
          <p:sp>
            <p:nvSpPr>
              <p:cNvPr id="1180" name="Google Shape;1180;p52"/>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2"/>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2"/>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2"/>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2"/>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2"/>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2"/>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2"/>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2"/>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2"/>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2"/>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2"/>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2"/>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2"/>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2"/>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2"/>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2"/>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2"/>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2"/>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2"/>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2"/>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2"/>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2"/>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2"/>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2"/>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2"/>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6" name="Google Shape;1206;p52"/>
            <p:cNvSpPr/>
            <p:nvPr/>
          </p:nvSpPr>
          <p:spPr>
            <a:xfrm>
              <a:off x="189503" y="33182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52"/>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8" name="Google Shape;1208;p52"/>
          <p:cNvSpPr txBox="1">
            <a:spLocks noGrp="1"/>
          </p:cNvSpPr>
          <p:nvPr>
            <p:ph type="subTitle" idx="1"/>
          </p:nvPr>
        </p:nvSpPr>
        <p:spPr>
          <a:xfrm>
            <a:off x="719998" y="2801600"/>
            <a:ext cx="21132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209" name="Google Shape;1209;p52"/>
          <p:cNvSpPr txBox="1">
            <a:spLocks noGrp="1"/>
          </p:cNvSpPr>
          <p:nvPr>
            <p:ph type="subTitle" idx="2"/>
          </p:nvPr>
        </p:nvSpPr>
        <p:spPr>
          <a:xfrm>
            <a:off x="720008" y="3271400"/>
            <a:ext cx="2113200" cy="881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10" name="Google Shape;1210;p52"/>
          <p:cNvSpPr txBox="1">
            <a:spLocks noGrp="1"/>
          </p:cNvSpPr>
          <p:nvPr>
            <p:ph type="subTitle" idx="3"/>
          </p:nvPr>
        </p:nvSpPr>
        <p:spPr>
          <a:xfrm>
            <a:off x="3515398" y="2801600"/>
            <a:ext cx="21132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211" name="Google Shape;1211;p52"/>
          <p:cNvSpPr txBox="1">
            <a:spLocks noGrp="1"/>
          </p:cNvSpPr>
          <p:nvPr>
            <p:ph type="subTitle" idx="4"/>
          </p:nvPr>
        </p:nvSpPr>
        <p:spPr>
          <a:xfrm>
            <a:off x="3515408" y="3271400"/>
            <a:ext cx="2113200" cy="881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12" name="Google Shape;1212;p52"/>
          <p:cNvSpPr txBox="1">
            <a:spLocks noGrp="1"/>
          </p:cNvSpPr>
          <p:nvPr>
            <p:ph type="subTitle" idx="5"/>
          </p:nvPr>
        </p:nvSpPr>
        <p:spPr>
          <a:xfrm>
            <a:off x="6310798" y="2801600"/>
            <a:ext cx="21132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213" name="Google Shape;1213;p52"/>
          <p:cNvSpPr txBox="1">
            <a:spLocks noGrp="1"/>
          </p:cNvSpPr>
          <p:nvPr>
            <p:ph type="subTitle" idx="6"/>
          </p:nvPr>
        </p:nvSpPr>
        <p:spPr>
          <a:xfrm>
            <a:off x="6310808" y="3271400"/>
            <a:ext cx="2113200" cy="881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p:cSld name="CUSTOM_1">
    <p:bg>
      <p:bgPr>
        <a:solidFill>
          <a:schemeClr val="accent4"/>
        </a:solidFill>
        <a:effectLst/>
      </p:bgPr>
    </p:bg>
    <p:spTree>
      <p:nvGrpSpPr>
        <p:cNvPr id="1" name="Shape 1214"/>
        <p:cNvGrpSpPr/>
        <p:nvPr/>
      </p:nvGrpSpPr>
      <p:grpSpPr>
        <a:xfrm>
          <a:off x="0" y="0"/>
          <a:ext cx="0" cy="0"/>
          <a:chOff x="0" y="0"/>
          <a:chExt cx="0" cy="0"/>
        </a:xfrm>
      </p:grpSpPr>
      <p:grpSp>
        <p:nvGrpSpPr>
          <p:cNvPr id="1215" name="Google Shape;1215;p53"/>
          <p:cNvGrpSpPr/>
          <p:nvPr/>
        </p:nvGrpSpPr>
        <p:grpSpPr>
          <a:xfrm>
            <a:off x="-159814" y="108353"/>
            <a:ext cx="9360091" cy="4886410"/>
            <a:chOff x="-159814" y="108353"/>
            <a:chExt cx="9360091" cy="4886410"/>
          </a:xfrm>
        </p:grpSpPr>
        <p:sp>
          <p:nvSpPr>
            <p:cNvPr id="1216" name="Google Shape;1216;p53"/>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3"/>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3"/>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3"/>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3"/>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3"/>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3"/>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3"/>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3"/>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3"/>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3"/>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7" name="Google Shape;1227;p53"/>
            <p:cNvGrpSpPr/>
            <p:nvPr/>
          </p:nvGrpSpPr>
          <p:grpSpPr>
            <a:xfrm rot="-3210415">
              <a:off x="-88437" y="1571975"/>
              <a:ext cx="956558" cy="659786"/>
              <a:chOff x="1966925" y="760050"/>
              <a:chExt cx="244400" cy="168575"/>
            </a:xfrm>
          </p:grpSpPr>
          <p:sp>
            <p:nvSpPr>
              <p:cNvPr id="1228" name="Google Shape;1228;p53"/>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3"/>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3"/>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3"/>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3"/>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3"/>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3"/>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3"/>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3"/>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3"/>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3"/>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3"/>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3"/>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3"/>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3"/>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3"/>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3"/>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3"/>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3"/>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3"/>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3"/>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3"/>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3"/>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3"/>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3"/>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3"/>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4" name="Google Shape;1254;p53"/>
          <p:cNvSpPr/>
          <p:nvPr/>
        </p:nvSpPr>
        <p:spPr>
          <a:xfrm>
            <a:off x="720000" y="1324500"/>
            <a:ext cx="7704000" cy="3279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3"/>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6" name="Google Shape;1256;p53"/>
          <p:cNvSpPr txBox="1">
            <a:spLocks noGrp="1"/>
          </p:cNvSpPr>
          <p:nvPr>
            <p:ph type="subTitle" idx="1"/>
          </p:nvPr>
        </p:nvSpPr>
        <p:spPr>
          <a:xfrm>
            <a:off x="2348550" y="1697550"/>
            <a:ext cx="4446900" cy="2532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2"/>
              </a:buClr>
              <a:buSzPts val="1600"/>
              <a:buChar char="●"/>
              <a:defRPr/>
            </a:lvl1pPr>
            <a:lvl2pPr lvl="1" algn="ctr" rtl="0">
              <a:lnSpc>
                <a:spcPct val="100000"/>
              </a:lnSpc>
              <a:spcBef>
                <a:spcPts val="100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one column">
  <p:cSld name="CUSTOM_2">
    <p:spTree>
      <p:nvGrpSpPr>
        <p:cNvPr id="1" name="Shape 1257"/>
        <p:cNvGrpSpPr/>
        <p:nvPr/>
      </p:nvGrpSpPr>
      <p:grpSpPr>
        <a:xfrm>
          <a:off x="0" y="0"/>
          <a:ext cx="0" cy="0"/>
          <a:chOff x="0" y="0"/>
          <a:chExt cx="0" cy="0"/>
        </a:xfrm>
      </p:grpSpPr>
      <p:grpSp>
        <p:nvGrpSpPr>
          <p:cNvPr id="1258" name="Google Shape;1258;p54"/>
          <p:cNvGrpSpPr/>
          <p:nvPr/>
        </p:nvGrpSpPr>
        <p:grpSpPr>
          <a:xfrm>
            <a:off x="0" y="-243418"/>
            <a:ext cx="8980609" cy="5286625"/>
            <a:chOff x="0" y="-243418"/>
            <a:chExt cx="8980609" cy="5286625"/>
          </a:xfrm>
        </p:grpSpPr>
        <p:sp>
          <p:nvSpPr>
            <p:cNvPr id="1259" name="Google Shape;1259;p54"/>
            <p:cNvSpPr/>
            <p:nvPr/>
          </p:nvSpPr>
          <p:spPr>
            <a:xfrm flipH="1">
              <a:off x="1713991"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4"/>
            <p:cNvSpPr/>
            <p:nvPr/>
          </p:nvSpPr>
          <p:spPr>
            <a:xfrm flipH="1">
              <a:off x="511828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4"/>
            <p:cNvSpPr/>
            <p:nvPr/>
          </p:nvSpPr>
          <p:spPr>
            <a:xfrm flipH="1">
              <a:off x="130383"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4"/>
            <p:cNvSpPr/>
            <p:nvPr/>
          </p:nvSpPr>
          <p:spPr>
            <a:xfrm flipH="1">
              <a:off x="8745531" y="192213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4"/>
            <p:cNvSpPr/>
            <p:nvPr/>
          </p:nvSpPr>
          <p:spPr>
            <a:xfrm flipH="1">
              <a:off x="8342987" y="3178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4"/>
            <p:cNvSpPr/>
            <p:nvPr/>
          </p:nvSpPr>
          <p:spPr>
            <a:xfrm flipH="1">
              <a:off x="3433968" y="5400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4"/>
            <p:cNvSpPr/>
            <p:nvPr/>
          </p:nvSpPr>
          <p:spPr>
            <a:xfrm flipH="1">
              <a:off x="6045059"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4"/>
            <p:cNvSpPr/>
            <p:nvPr/>
          </p:nvSpPr>
          <p:spPr>
            <a:xfrm flipH="1">
              <a:off x="1615897"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4"/>
            <p:cNvSpPr/>
            <p:nvPr/>
          </p:nvSpPr>
          <p:spPr>
            <a:xfrm flipH="1">
              <a:off x="4380793"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54"/>
            <p:cNvGrpSpPr/>
            <p:nvPr/>
          </p:nvGrpSpPr>
          <p:grpSpPr>
            <a:xfrm flipH="1">
              <a:off x="0" y="942997"/>
              <a:ext cx="1032663" cy="712280"/>
              <a:chOff x="1966925" y="760050"/>
              <a:chExt cx="244400" cy="168575"/>
            </a:xfrm>
          </p:grpSpPr>
          <p:sp>
            <p:nvSpPr>
              <p:cNvPr id="1269" name="Google Shape;1269;p54"/>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4"/>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4"/>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4"/>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4"/>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4"/>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4"/>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4"/>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4"/>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4"/>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4"/>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4"/>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4"/>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4"/>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4"/>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4"/>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4"/>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4"/>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4"/>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4"/>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4"/>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4"/>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4"/>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4"/>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4"/>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4"/>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54"/>
            <p:cNvSpPr/>
            <p:nvPr/>
          </p:nvSpPr>
          <p:spPr>
            <a:xfrm flipH="1">
              <a:off x="8745521" y="41050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4"/>
            <p:cNvSpPr/>
            <p:nvPr/>
          </p:nvSpPr>
          <p:spPr>
            <a:xfrm flipH="1">
              <a:off x="493186" y="4105066"/>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4"/>
            <p:cNvSpPr/>
            <p:nvPr/>
          </p:nvSpPr>
          <p:spPr>
            <a:xfrm flipH="1">
              <a:off x="7699636" y="4892178"/>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8" name="Google Shape;1298;p54"/>
          <p:cNvSpPr txBox="1">
            <a:spLocks noGrp="1"/>
          </p:cNvSpPr>
          <p:nvPr>
            <p:ph type="title"/>
          </p:nvPr>
        </p:nvSpPr>
        <p:spPr>
          <a:xfrm>
            <a:off x="720000" y="1674988"/>
            <a:ext cx="3262500" cy="572700"/>
          </a:xfrm>
          <a:prstGeom prst="rect">
            <a:avLst/>
          </a:prstGeom>
        </p:spPr>
        <p:txBody>
          <a:bodyPr spcFirstLastPara="1" wrap="square" lIns="0" tIns="0" rIns="0" bIns="0" anchor="ctr" anchorCtr="0">
            <a:noAutofit/>
          </a:bodyPr>
          <a:lstStyle>
            <a:lvl1pPr lvl="0" algn="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9" name="Google Shape;1299;p54"/>
          <p:cNvSpPr txBox="1">
            <a:spLocks noGrp="1"/>
          </p:cNvSpPr>
          <p:nvPr>
            <p:ph type="subTitle" idx="1"/>
          </p:nvPr>
        </p:nvSpPr>
        <p:spPr>
          <a:xfrm>
            <a:off x="720000" y="2247700"/>
            <a:ext cx="3262500" cy="19914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four columns">
  <p:cSld name="CUSTOM_3">
    <p:bg>
      <p:bgPr>
        <a:solidFill>
          <a:schemeClr val="accent4"/>
        </a:solidFill>
        <a:effectLst/>
      </p:bgPr>
    </p:bg>
    <p:spTree>
      <p:nvGrpSpPr>
        <p:cNvPr id="1" name="Shape 1300"/>
        <p:cNvGrpSpPr/>
        <p:nvPr/>
      </p:nvGrpSpPr>
      <p:grpSpPr>
        <a:xfrm>
          <a:off x="0" y="0"/>
          <a:ext cx="0" cy="0"/>
          <a:chOff x="0" y="0"/>
          <a:chExt cx="0" cy="0"/>
        </a:xfrm>
      </p:grpSpPr>
      <p:grpSp>
        <p:nvGrpSpPr>
          <p:cNvPr id="1301" name="Google Shape;1301;p55"/>
          <p:cNvGrpSpPr/>
          <p:nvPr/>
        </p:nvGrpSpPr>
        <p:grpSpPr>
          <a:xfrm>
            <a:off x="-12" y="-70197"/>
            <a:ext cx="9205965" cy="5044325"/>
            <a:chOff x="-5687" y="-191822"/>
            <a:chExt cx="9205965" cy="5044325"/>
          </a:xfrm>
        </p:grpSpPr>
        <p:sp>
          <p:nvSpPr>
            <p:cNvPr id="1302" name="Google Shape;1302;p55"/>
            <p:cNvSpPr/>
            <p:nvPr/>
          </p:nvSpPr>
          <p:spPr>
            <a:xfrm>
              <a:off x="3527011" y="-191822"/>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5"/>
            <p:cNvSpPr/>
            <p:nvPr/>
          </p:nvSpPr>
          <p:spPr>
            <a:xfrm>
              <a:off x="8829453" y="27214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5"/>
            <p:cNvSpPr/>
            <p:nvPr/>
          </p:nvSpPr>
          <p:spPr>
            <a:xfrm>
              <a:off x="-5687" y="89610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5"/>
            <p:cNvSpPr/>
            <p:nvPr/>
          </p:nvSpPr>
          <p:spPr>
            <a:xfrm>
              <a:off x="288505" y="32442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5"/>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5"/>
            <p:cNvSpPr/>
            <p:nvPr/>
          </p:nvSpPr>
          <p:spPr>
            <a:xfrm>
              <a:off x="5761975" y="463325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5"/>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5"/>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5"/>
            <p:cNvSpPr/>
            <p:nvPr/>
          </p:nvSpPr>
          <p:spPr>
            <a:xfrm>
              <a:off x="2591005" y="459672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5"/>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55"/>
          <p:cNvSpPr/>
          <p:nvPr/>
        </p:nvSpPr>
        <p:spPr>
          <a:xfrm>
            <a:off x="720000" y="1225050"/>
            <a:ext cx="7704000" cy="3378300"/>
          </a:xfrm>
          <a:prstGeom prst="roundRect">
            <a:avLst>
              <a:gd name="adj" fmla="val 1315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4" name="Google Shape;1314;p55"/>
          <p:cNvSpPr txBox="1">
            <a:spLocks noGrp="1"/>
          </p:cNvSpPr>
          <p:nvPr>
            <p:ph type="subTitle" idx="1"/>
          </p:nvPr>
        </p:nvSpPr>
        <p:spPr>
          <a:xfrm>
            <a:off x="2048638" y="3206553"/>
            <a:ext cx="21552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315" name="Google Shape;1315;p55"/>
          <p:cNvSpPr txBox="1">
            <a:spLocks noGrp="1"/>
          </p:cNvSpPr>
          <p:nvPr>
            <p:ph type="subTitle" idx="2"/>
          </p:nvPr>
        </p:nvSpPr>
        <p:spPr>
          <a:xfrm>
            <a:off x="2048640" y="3676350"/>
            <a:ext cx="2155200" cy="627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316" name="Google Shape;1316;p55"/>
          <p:cNvSpPr txBox="1">
            <a:spLocks noGrp="1"/>
          </p:cNvSpPr>
          <p:nvPr>
            <p:ph type="subTitle" idx="3"/>
          </p:nvPr>
        </p:nvSpPr>
        <p:spPr>
          <a:xfrm>
            <a:off x="5796363" y="3206555"/>
            <a:ext cx="21552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317" name="Google Shape;1317;p55"/>
          <p:cNvSpPr txBox="1">
            <a:spLocks noGrp="1"/>
          </p:cNvSpPr>
          <p:nvPr>
            <p:ph type="subTitle" idx="4"/>
          </p:nvPr>
        </p:nvSpPr>
        <p:spPr>
          <a:xfrm>
            <a:off x="5796365" y="3676353"/>
            <a:ext cx="2155200" cy="627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318" name="Google Shape;1318;p55"/>
          <p:cNvSpPr txBox="1">
            <a:spLocks noGrp="1"/>
          </p:cNvSpPr>
          <p:nvPr>
            <p:ph type="subTitle" idx="5"/>
          </p:nvPr>
        </p:nvSpPr>
        <p:spPr>
          <a:xfrm>
            <a:off x="2048638" y="1525050"/>
            <a:ext cx="21552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319" name="Google Shape;1319;p55"/>
          <p:cNvSpPr txBox="1">
            <a:spLocks noGrp="1"/>
          </p:cNvSpPr>
          <p:nvPr>
            <p:ph type="subTitle" idx="6"/>
          </p:nvPr>
        </p:nvSpPr>
        <p:spPr>
          <a:xfrm>
            <a:off x="2048640" y="1994847"/>
            <a:ext cx="2155200" cy="627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320" name="Google Shape;1320;p55"/>
          <p:cNvSpPr txBox="1">
            <a:spLocks noGrp="1"/>
          </p:cNvSpPr>
          <p:nvPr>
            <p:ph type="subTitle" idx="7"/>
          </p:nvPr>
        </p:nvSpPr>
        <p:spPr>
          <a:xfrm>
            <a:off x="5796363" y="1525050"/>
            <a:ext cx="21552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321" name="Google Shape;1321;p55"/>
          <p:cNvSpPr txBox="1">
            <a:spLocks noGrp="1"/>
          </p:cNvSpPr>
          <p:nvPr>
            <p:ph type="subTitle" idx="8"/>
          </p:nvPr>
        </p:nvSpPr>
        <p:spPr>
          <a:xfrm>
            <a:off x="5796365" y="1994848"/>
            <a:ext cx="2155200" cy="627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1322"/>
        <p:cNvGrpSpPr/>
        <p:nvPr/>
      </p:nvGrpSpPr>
      <p:grpSpPr>
        <a:xfrm>
          <a:off x="0" y="0"/>
          <a:ext cx="0" cy="0"/>
          <a:chOff x="0" y="0"/>
          <a:chExt cx="0" cy="0"/>
        </a:xfrm>
      </p:grpSpPr>
      <p:grpSp>
        <p:nvGrpSpPr>
          <p:cNvPr id="1323" name="Google Shape;1323;p56"/>
          <p:cNvGrpSpPr/>
          <p:nvPr/>
        </p:nvGrpSpPr>
        <p:grpSpPr>
          <a:xfrm flipH="1">
            <a:off x="-124217" y="103903"/>
            <a:ext cx="9209759" cy="5222997"/>
            <a:chOff x="-54875" y="103903"/>
            <a:chExt cx="9209759" cy="5222997"/>
          </a:xfrm>
        </p:grpSpPr>
        <p:sp>
          <p:nvSpPr>
            <p:cNvPr id="1324" name="Google Shape;1324;p56"/>
            <p:cNvSpPr/>
            <p:nvPr/>
          </p:nvSpPr>
          <p:spPr>
            <a:xfrm>
              <a:off x="6342992" y="48913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6"/>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6"/>
            <p:cNvSpPr/>
            <p:nvPr/>
          </p:nvSpPr>
          <p:spPr>
            <a:xfrm>
              <a:off x="8732603" y="17179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6"/>
            <p:cNvSpPr/>
            <p:nvPr/>
          </p:nvSpPr>
          <p:spPr>
            <a:xfrm>
              <a:off x="-54875" y="1510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6"/>
            <p:cNvSpPr/>
            <p:nvPr/>
          </p:nvSpPr>
          <p:spPr>
            <a:xfrm>
              <a:off x="8992860" y="4277945"/>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6"/>
            <p:cNvSpPr/>
            <p:nvPr/>
          </p:nvSpPr>
          <p:spPr>
            <a:xfrm>
              <a:off x="240505" y="344459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6"/>
            <p:cNvSpPr/>
            <p:nvPr/>
          </p:nvSpPr>
          <p:spPr>
            <a:xfrm>
              <a:off x="6891501" y="2311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6"/>
            <p:cNvSpPr/>
            <p:nvPr/>
          </p:nvSpPr>
          <p:spPr>
            <a:xfrm>
              <a:off x="2772650" y="49995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2" name="Google Shape;1332;p5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3" name="Google Shape;1333;p56"/>
          <p:cNvSpPr txBox="1">
            <a:spLocks noGrp="1"/>
          </p:cNvSpPr>
          <p:nvPr>
            <p:ph type="subTitle" idx="1"/>
          </p:nvPr>
        </p:nvSpPr>
        <p:spPr>
          <a:xfrm>
            <a:off x="720000" y="3653100"/>
            <a:ext cx="2113200" cy="37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334" name="Google Shape;1334;p56"/>
          <p:cNvSpPr txBox="1">
            <a:spLocks noGrp="1"/>
          </p:cNvSpPr>
          <p:nvPr>
            <p:ph type="subTitle" idx="2"/>
          </p:nvPr>
        </p:nvSpPr>
        <p:spPr>
          <a:xfrm>
            <a:off x="720000" y="4030800"/>
            <a:ext cx="21132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35" name="Google Shape;1335;p56"/>
          <p:cNvSpPr txBox="1">
            <a:spLocks noGrp="1"/>
          </p:cNvSpPr>
          <p:nvPr>
            <p:ph type="subTitle" idx="3"/>
          </p:nvPr>
        </p:nvSpPr>
        <p:spPr>
          <a:xfrm>
            <a:off x="3515400" y="3653100"/>
            <a:ext cx="2113200" cy="37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336" name="Google Shape;1336;p56"/>
          <p:cNvSpPr txBox="1">
            <a:spLocks noGrp="1"/>
          </p:cNvSpPr>
          <p:nvPr>
            <p:ph type="subTitle" idx="4"/>
          </p:nvPr>
        </p:nvSpPr>
        <p:spPr>
          <a:xfrm>
            <a:off x="3515400" y="4030800"/>
            <a:ext cx="21132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37" name="Google Shape;1337;p56"/>
          <p:cNvSpPr txBox="1">
            <a:spLocks noGrp="1"/>
          </p:cNvSpPr>
          <p:nvPr>
            <p:ph type="subTitle" idx="5"/>
          </p:nvPr>
        </p:nvSpPr>
        <p:spPr>
          <a:xfrm>
            <a:off x="6310800" y="3653100"/>
            <a:ext cx="2113200" cy="37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338" name="Google Shape;1338;p56"/>
          <p:cNvSpPr txBox="1">
            <a:spLocks noGrp="1"/>
          </p:cNvSpPr>
          <p:nvPr>
            <p:ph type="subTitle" idx="6"/>
          </p:nvPr>
        </p:nvSpPr>
        <p:spPr>
          <a:xfrm>
            <a:off x="6310800" y="4030800"/>
            <a:ext cx="21132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39" name="Google Shape;1339;p56"/>
          <p:cNvSpPr txBox="1">
            <a:spLocks noGrp="1"/>
          </p:cNvSpPr>
          <p:nvPr>
            <p:ph type="subTitle" idx="7"/>
          </p:nvPr>
        </p:nvSpPr>
        <p:spPr>
          <a:xfrm>
            <a:off x="720000" y="1860222"/>
            <a:ext cx="2113200" cy="37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340" name="Google Shape;1340;p56"/>
          <p:cNvSpPr txBox="1">
            <a:spLocks noGrp="1"/>
          </p:cNvSpPr>
          <p:nvPr>
            <p:ph type="subTitle" idx="8"/>
          </p:nvPr>
        </p:nvSpPr>
        <p:spPr>
          <a:xfrm>
            <a:off x="720000" y="2237913"/>
            <a:ext cx="21132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41" name="Google Shape;1341;p56"/>
          <p:cNvSpPr txBox="1">
            <a:spLocks noGrp="1"/>
          </p:cNvSpPr>
          <p:nvPr>
            <p:ph type="subTitle" idx="9"/>
          </p:nvPr>
        </p:nvSpPr>
        <p:spPr>
          <a:xfrm>
            <a:off x="3515400" y="1860222"/>
            <a:ext cx="2113200" cy="37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342" name="Google Shape;1342;p56"/>
          <p:cNvSpPr txBox="1">
            <a:spLocks noGrp="1"/>
          </p:cNvSpPr>
          <p:nvPr>
            <p:ph type="subTitle" idx="13"/>
          </p:nvPr>
        </p:nvSpPr>
        <p:spPr>
          <a:xfrm>
            <a:off x="3515400" y="2237913"/>
            <a:ext cx="21132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43" name="Google Shape;1343;p56"/>
          <p:cNvSpPr txBox="1">
            <a:spLocks noGrp="1"/>
          </p:cNvSpPr>
          <p:nvPr>
            <p:ph type="subTitle" idx="14"/>
          </p:nvPr>
        </p:nvSpPr>
        <p:spPr>
          <a:xfrm>
            <a:off x="6310800" y="1860222"/>
            <a:ext cx="2113200" cy="37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344" name="Google Shape;1344;p56"/>
          <p:cNvSpPr txBox="1">
            <a:spLocks noGrp="1"/>
          </p:cNvSpPr>
          <p:nvPr>
            <p:ph type="subTitle" idx="15"/>
          </p:nvPr>
        </p:nvSpPr>
        <p:spPr>
          <a:xfrm>
            <a:off x="6310800" y="2237913"/>
            <a:ext cx="21132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1">
  <p:cSld name="CUSTOM_5">
    <p:bg>
      <p:bgPr>
        <a:solidFill>
          <a:schemeClr val="accent4"/>
        </a:solidFill>
        <a:effectLst/>
      </p:bgPr>
    </p:bg>
    <p:spTree>
      <p:nvGrpSpPr>
        <p:cNvPr id="1" name="Shape 1345"/>
        <p:cNvGrpSpPr/>
        <p:nvPr/>
      </p:nvGrpSpPr>
      <p:grpSpPr>
        <a:xfrm>
          <a:off x="0" y="0"/>
          <a:ext cx="0" cy="0"/>
          <a:chOff x="0" y="0"/>
          <a:chExt cx="0" cy="0"/>
        </a:xfrm>
      </p:grpSpPr>
      <p:grpSp>
        <p:nvGrpSpPr>
          <p:cNvPr id="1346" name="Google Shape;1346;p57"/>
          <p:cNvGrpSpPr/>
          <p:nvPr/>
        </p:nvGrpSpPr>
        <p:grpSpPr>
          <a:xfrm>
            <a:off x="-159814" y="108353"/>
            <a:ext cx="9360091" cy="4886410"/>
            <a:chOff x="-159814" y="108353"/>
            <a:chExt cx="9360091" cy="4886410"/>
          </a:xfrm>
        </p:grpSpPr>
        <p:grpSp>
          <p:nvGrpSpPr>
            <p:cNvPr id="1347" name="Google Shape;1347;p57"/>
            <p:cNvGrpSpPr/>
            <p:nvPr/>
          </p:nvGrpSpPr>
          <p:grpSpPr>
            <a:xfrm>
              <a:off x="-159814" y="108353"/>
              <a:ext cx="9360091" cy="4886410"/>
              <a:chOff x="-159814" y="108353"/>
              <a:chExt cx="9360091" cy="4886410"/>
            </a:xfrm>
          </p:grpSpPr>
          <p:sp>
            <p:nvSpPr>
              <p:cNvPr id="1348" name="Google Shape;1348;p57"/>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7"/>
              <p:cNvSpPr/>
              <p:nvPr/>
            </p:nvSpPr>
            <p:spPr>
              <a:xfrm>
                <a:off x="5245836" y="3845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7"/>
              <p:cNvSpPr/>
              <p:nvPr/>
            </p:nvSpPr>
            <p:spPr>
              <a:xfrm>
                <a:off x="8865303" y="2703147"/>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7"/>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7"/>
              <p:cNvSpPr/>
              <p:nvPr/>
            </p:nvSpPr>
            <p:spPr>
              <a:xfrm>
                <a:off x="7712426" y="83365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7"/>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7"/>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7"/>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7"/>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7"/>
              <p:cNvSpPr/>
              <p:nvPr/>
            </p:nvSpPr>
            <p:spPr>
              <a:xfrm>
                <a:off x="151730" y="322224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8" name="Google Shape;1358;p57"/>
              <p:cNvGrpSpPr/>
              <p:nvPr/>
            </p:nvGrpSpPr>
            <p:grpSpPr>
              <a:xfrm rot="-3210415">
                <a:off x="-88437" y="1571975"/>
                <a:ext cx="956558" cy="659786"/>
                <a:chOff x="1966925" y="760050"/>
                <a:chExt cx="244400" cy="168575"/>
              </a:xfrm>
            </p:grpSpPr>
            <p:sp>
              <p:nvSpPr>
                <p:cNvPr id="1359" name="Google Shape;1359;p57"/>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7"/>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7"/>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7"/>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7"/>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7"/>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7"/>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7"/>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7"/>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7"/>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7"/>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7"/>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7"/>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7"/>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7"/>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7"/>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7"/>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7"/>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7"/>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7"/>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7"/>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7"/>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7"/>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7"/>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7"/>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7"/>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85" name="Google Shape;1385;p57"/>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7"/>
            <p:cNvSpPr/>
            <p:nvPr/>
          </p:nvSpPr>
          <p:spPr>
            <a:xfrm>
              <a:off x="7712426" y="83365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7"/>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8" name="Google Shape;1388;p57"/>
            <p:cNvGrpSpPr/>
            <p:nvPr/>
          </p:nvGrpSpPr>
          <p:grpSpPr>
            <a:xfrm rot="-3210415">
              <a:off x="-88437" y="1571975"/>
              <a:ext cx="956558" cy="659786"/>
              <a:chOff x="1966925" y="760050"/>
              <a:chExt cx="244400" cy="168575"/>
            </a:xfrm>
          </p:grpSpPr>
          <p:sp>
            <p:nvSpPr>
              <p:cNvPr id="1389" name="Google Shape;1389;p57"/>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7"/>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7"/>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7"/>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7"/>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7"/>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7"/>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7"/>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7"/>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7"/>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7"/>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7"/>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7"/>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7"/>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7"/>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7"/>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7"/>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7"/>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7"/>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7"/>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7"/>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7"/>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7"/>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7"/>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7"/>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7"/>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5" name="Google Shape;1415;p57"/>
          <p:cNvSpPr/>
          <p:nvPr/>
        </p:nvSpPr>
        <p:spPr>
          <a:xfrm>
            <a:off x="872400" y="1377450"/>
            <a:ext cx="7704000" cy="3378300"/>
          </a:xfrm>
          <a:prstGeom prst="roundRect">
            <a:avLst>
              <a:gd name="adj" fmla="val 1315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7"/>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17" name="Google Shape;1417;p57"/>
          <p:cNvSpPr txBox="1">
            <a:spLocks noGrp="1"/>
          </p:cNvSpPr>
          <p:nvPr>
            <p:ph type="subTitle" idx="1"/>
          </p:nvPr>
        </p:nvSpPr>
        <p:spPr>
          <a:xfrm>
            <a:off x="1058845" y="2939838"/>
            <a:ext cx="21132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418" name="Google Shape;1418;p57"/>
          <p:cNvSpPr txBox="1">
            <a:spLocks noGrp="1"/>
          </p:cNvSpPr>
          <p:nvPr>
            <p:ph type="subTitle" idx="2"/>
          </p:nvPr>
        </p:nvSpPr>
        <p:spPr>
          <a:xfrm>
            <a:off x="1058855" y="3409638"/>
            <a:ext cx="2113200" cy="881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19" name="Google Shape;1419;p57"/>
          <p:cNvSpPr txBox="1">
            <a:spLocks noGrp="1"/>
          </p:cNvSpPr>
          <p:nvPr>
            <p:ph type="subTitle" idx="3"/>
          </p:nvPr>
        </p:nvSpPr>
        <p:spPr>
          <a:xfrm>
            <a:off x="3515395" y="2939838"/>
            <a:ext cx="21132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420" name="Google Shape;1420;p57"/>
          <p:cNvSpPr txBox="1">
            <a:spLocks noGrp="1"/>
          </p:cNvSpPr>
          <p:nvPr>
            <p:ph type="subTitle" idx="4"/>
          </p:nvPr>
        </p:nvSpPr>
        <p:spPr>
          <a:xfrm>
            <a:off x="3515405" y="3409638"/>
            <a:ext cx="2113200" cy="881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21" name="Google Shape;1421;p57"/>
          <p:cNvSpPr txBox="1">
            <a:spLocks noGrp="1"/>
          </p:cNvSpPr>
          <p:nvPr>
            <p:ph type="subTitle" idx="5"/>
          </p:nvPr>
        </p:nvSpPr>
        <p:spPr>
          <a:xfrm>
            <a:off x="5971945" y="2939838"/>
            <a:ext cx="21132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000" b="1">
                <a:solidFill>
                  <a:schemeClr val="lt2"/>
                </a:solidFill>
                <a:latin typeface="Boogaloo"/>
                <a:ea typeface="Boogaloo"/>
                <a:cs typeface="Boogaloo"/>
                <a:sym typeface="Boogaloo"/>
              </a:defRPr>
            </a:lvl9pPr>
          </a:lstStyle>
          <a:p>
            <a:endParaRPr/>
          </a:p>
        </p:txBody>
      </p:sp>
      <p:sp>
        <p:nvSpPr>
          <p:cNvPr id="1422" name="Google Shape;1422;p57"/>
          <p:cNvSpPr txBox="1">
            <a:spLocks noGrp="1"/>
          </p:cNvSpPr>
          <p:nvPr>
            <p:ph type="subTitle" idx="6"/>
          </p:nvPr>
        </p:nvSpPr>
        <p:spPr>
          <a:xfrm>
            <a:off x="5971955" y="3409638"/>
            <a:ext cx="2113200" cy="881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p:cSld name="CUSTOM_6">
    <p:bg>
      <p:bgPr>
        <a:solidFill>
          <a:schemeClr val="accent4"/>
        </a:solidFill>
        <a:effectLst/>
      </p:bgPr>
    </p:bg>
    <p:spTree>
      <p:nvGrpSpPr>
        <p:cNvPr id="1" name="Shape 1423"/>
        <p:cNvGrpSpPr/>
        <p:nvPr/>
      </p:nvGrpSpPr>
      <p:grpSpPr>
        <a:xfrm>
          <a:off x="0" y="0"/>
          <a:ext cx="0" cy="0"/>
          <a:chOff x="0" y="0"/>
          <a:chExt cx="0" cy="0"/>
        </a:xfrm>
      </p:grpSpPr>
      <p:grpSp>
        <p:nvGrpSpPr>
          <p:cNvPr id="1424" name="Google Shape;1424;p58"/>
          <p:cNvGrpSpPr/>
          <p:nvPr/>
        </p:nvGrpSpPr>
        <p:grpSpPr>
          <a:xfrm>
            <a:off x="-356100" y="-143512"/>
            <a:ext cx="9409237" cy="5164039"/>
            <a:chOff x="-356100" y="-143512"/>
            <a:chExt cx="9409237" cy="5164039"/>
          </a:xfrm>
        </p:grpSpPr>
        <p:sp>
          <p:nvSpPr>
            <p:cNvPr id="1425" name="Google Shape;1425;p58"/>
            <p:cNvSpPr/>
            <p:nvPr/>
          </p:nvSpPr>
          <p:spPr>
            <a:xfrm>
              <a:off x="-356100" y="1553770"/>
              <a:ext cx="923698" cy="725851"/>
            </a:xfrm>
            <a:custGeom>
              <a:avLst/>
              <a:gdLst/>
              <a:ahLst/>
              <a:cxnLst/>
              <a:rect l="l" t="t" r="r" b="b"/>
              <a:pathLst>
                <a:path w="10402" h="8174" extrusionOk="0">
                  <a:moveTo>
                    <a:pt x="6574" y="1"/>
                  </a:moveTo>
                  <a:cubicBezTo>
                    <a:pt x="5931" y="1"/>
                    <a:pt x="5275" y="284"/>
                    <a:pt x="4812" y="805"/>
                  </a:cubicBezTo>
                  <a:cubicBezTo>
                    <a:pt x="4637" y="529"/>
                    <a:pt x="4336" y="329"/>
                    <a:pt x="3960" y="254"/>
                  </a:cubicBezTo>
                  <a:cubicBezTo>
                    <a:pt x="3838" y="229"/>
                    <a:pt x="3714" y="217"/>
                    <a:pt x="3592" y="217"/>
                  </a:cubicBezTo>
                  <a:cubicBezTo>
                    <a:pt x="3088" y="217"/>
                    <a:pt x="2599" y="422"/>
                    <a:pt x="2256" y="805"/>
                  </a:cubicBezTo>
                  <a:cubicBezTo>
                    <a:pt x="1855" y="1231"/>
                    <a:pt x="1704" y="1858"/>
                    <a:pt x="1830" y="2409"/>
                  </a:cubicBezTo>
                  <a:cubicBezTo>
                    <a:pt x="1789" y="2405"/>
                    <a:pt x="1749" y="2403"/>
                    <a:pt x="1709" y="2403"/>
                  </a:cubicBezTo>
                  <a:cubicBezTo>
                    <a:pt x="1206" y="2403"/>
                    <a:pt x="755" y="2687"/>
                    <a:pt x="476" y="3036"/>
                  </a:cubicBezTo>
                  <a:cubicBezTo>
                    <a:pt x="151" y="3411"/>
                    <a:pt x="0" y="3938"/>
                    <a:pt x="0" y="4539"/>
                  </a:cubicBezTo>
                  <a:cubicBezTo>
                    <a:pt x="0" y="4815"/>
                    <a:pt x="50" y="5041"/>
                    <a:pt x="125" y="5241"/>
                  </a:cubicBezTo>
                  <a:cubicBezTo>
                    <a:pt x="351" y="5817"/>
                    <a:pt x="1028" y="6218"/>
                    <a:pt x="1955" y="6319"/>
                  </a:cubicBezTo>
                  <a:cubicBezTo>
                    <a:pt x="1855" y="6770"/>
                    <a:pt x="2055" y="7246"/>
                    <a:pt x="2506" y="7622"/>
                  </a:cubicBezTo>
                  <a:cubicBezTo>
                    <a:pt x="2857" y="7923"/>
                    <a:pt x="3359" y="8098"/>
                    <a:pt x="3985" y="8148"/>
                  </a:cubicBezTo>
                  <a:cubicBezTo>
                    <a:pt x="4085" y="8148"/>
                    <a:pt x="4161" y="8173"/>
                    <a:pt x="4261" y="8173"/>
                  </a:cubicBezTo>
                  <a:cubicBezTo>
                    <a:pt x="4637" y="8173"/>
                    <a:pt x="4963" y="8098"/>
                    <a:pt x="5238" y="7948"/>
                  </a:cubicBezTo>
                  <a:cubicBezTo>
                    <a:pt x="5589" y="7772"/>
                    <a:pt x="5865" y="7472"/>
                    <a:pt x="5940" y="7121"/>
                  </a:cubicBezTo>
                  <a:cubicBezTo>
                    <a:pt x="6299" y="7566"/>
                    <a:pt x="6857" y="7812"/>
                    <a:pt x="7414" y="7812"/>
                  </a:cubicBezTo>
                  <a:cubicBezTo>
                    <a:pt x="7673" y="7812"/>
                    <a:pt x="7932" y="7758"/>
                    <a:pt x="8171" y="7647"/>
                  </a:cubicBezTo>
                  <a:cubicBezTo>
                    <a:pt x="8973" y="7296"/>
                    <a:pt x="9424" y="6344"/>
                    <a:pt x="9198" y="5492"/>
                  </a:cubicBezTo>
                  <a:cubicBezTo>
                    <a:pt x="9424" y="5467"/>
                    <a:pt x="9624" y="5341"/>
                    <a:pt x="9800" y="5191"/>
                  </a:cubicBezTo>
                  <a:cubicBezTo>
                    <a:pt x="9775" y="5141"/>
                    <a:pt x="9750" y="5066"/>
                    <a:pt x="9725" y="5015"/>
                  </a:cubicBezTo>
                  <a:cubicBezTo>
                    <a:pt x="9549" y="5191"/>
                    <a:pt x="9324" y="5316"/>
                    <a:pt x="9098" y="5341"/>
                  </a:cubicBezTo>
                  <a:cubicBezTo>
                    <a:pt x="9073" y="5341"/>
                    <a:pt x="9048" y="5366"/>
                    <a:pt x="9023" y="5366"/>
                  </a:cubicBezTo>
                  <a:cubicBezTo>
                    <a:pt x="8998" y="5391"/>
                    <a:pt x="8998" y="5416"/>
                    <a:pt x="9023" y="5442"/>
                  </a:cubicBezTo>
                  <a:cubicBezTo>
                    <a:pt x="9248" y="6218"/>
                    <a:pt x="8847" y="7171"/>
                    <a:pt x="8120" y="7497"/>
                  </a:cubicBezTo>
                  <a:cubicBezTo>
                    <a:pt x="7905" y="7597"/>
                    <a:pt x="7671" y="7644"/>
                    <a:pt x="7437" y="7644"/>
                  </a:cubicBezTo>
                  <a:cubicBezTo>
                    <a:pt x="6854" y="7644"/>
                    <a:pt x="6269" y="7353"/>
                    <a:pt x="5965" y="6870"/>
                  </a:cubicBezTo>
                  <a:cubicBezTo>
                    <a:pt x="5940" y="6820"/>
                    <a:pt x="5890" y="6820"/>
                    <a:pt x="5865" y="6820"/>
                  </a:cubicBezTo>
                  <a:cubicBezTo>
                    <a:pt x="5840" y="6820"/>
                    <a:pt x="5815" y="6870"/>
                    <a:pt x="5815" y="6895"/>
                  </a:cubicBezTo>
                  <a:cubicBezTo>
                    <a:pt x="5790" y="7246"/>
                    <a:pt x="5539" y="7622"/>
                    <a:pt x="5163" y="7797"/>
                  </a:cubicBezTo>
                  <a:cubicBezTo>
                    <a:pt x="4925" y="7916"/>
                    <a:pt x="4640" y="7988"/>
                    <a:pt x="4283" y="7988"/>
                  </a:cubicBezTo>
                  <a:cubicBezTo>
                    <a:pt x="4189" y="7988"/>
                    <a:pt x="4090" y="7983"/>
                    <a:pt x="3985" y="7973"/>
                  </a:cubicBezTo>
                  <a:cubicBezTo>
                    <a:pt x="3409" y="7948"/>
                    <a:pt x="2932" y="7772"/>
                    <a:pt x="2607" y="7497"/>
                  </a:cubicBezTo>
                  <a:cubicBezTo>
                    <a:pt x="2281" y="7221"/>
                    <a:pt x="1980" y="6745"/>
                    <a:pt x="2156" y="6269"/>
                  </a:cubicBezTo>
                  <a:cubicBezTo>
                    <a:pt x="2156" y="6244"/>
                    <a:pt x="2156" y="6218"/>
                    <a:pt x="2130" y="6193"/>
                  </a:cubicBezTo>
                  <a:cubicBezTo>
                    <a:pt x="2130" y="6168"/>
                    <a:pt x="2105" y="6168"/>
                    <a:pt x="2080" y="6168"/>
                  </a:cubicBezTo>
                  <a:cubicBezTo>
                    <a:pt x="1629" y="6118"/>
                    <a:pt x="602" y="5943"/>
                    <a:pt x="276" y="5166"/>
                  </a:cubicBezTo>
                  <a:cubicBezTo>
                    <a:pt x="201" y="4990"/>
                    <a:pt x="176" y="4790"/>
                    <a:pt x="176" y="4539"/>
                  </a:cubicBezTo>
                  <a:cubicBezTo>
                    <a:pt x="176" y="3988"/>
                    <a:pt x="326" y="3487"/>
                    <a:pt x="602" y="3136"/>
                  </a:cubicBezTo>
                  <a:cubicBezTo>
                    <a:pt x="877" y="2785"/>
                    <a:pt x="1303" y="2584"/>
                    <a:pt x="1704" y="2584"/>
                  </a:cubicBezTo>
                  <a:cubicBezTo>
                    <a:pt x="1780" y="2584"/>
                    <a:pt x="1855" y="2584"/>
                    <a:pt x="1930" y="2609"/>
                  </a:cubicBezTo>
                  <a:cubicBezTo>
                    <a:pt x="1955" y="2609"/>
                    <a:pt x="1980" y="2609"/>
                    <a:pt x="2005" y="2584"/>
                  </a:cubicBezTo>
                  <a:cubicBezTo>
                    <a:pt x="2030" y="2559"/>
                    <a:pt x="2030" y="2534"/>
                    <a:pt x="2030" y="2509"/>
                  </a:cubicBezTo>
                  <a:cubicBezTo>
                    <a:pt x="1855" y="1958"/>
                    <a:pt x="2005" y="1331"/>
                    <a:pt x="2381" y="930"/>
                  </a:cubicBezTo>
                  <a:cubicBezTo>
                    <a:pt x="2682" y="589"/>
                    <a:pt x="3129" y="392"/>
                    <a:pt x="3591" y="392"/>
                  </a:cubicBezTo>
                  <a:cubicBezTo>
                    <a:pt x="3705" y="392"/>
                    <a:pt x="3821" y="404"/>
                    <a:pt x="3935" y="429"/>
                  </a:cubicBezTo>
                  <a:cubicBezTo>
                    <a:pt x="4211" y="479"/>
                    <a:pt x="4562" y="655"/>
                    <a:pt x="4712" y="1005"/>
                  </a:cubicBezTo>
                  <a:cubicBezTo>
                    <a:pt x="4712" y="1031"/>
                    <a:pt x="4737" y="1056"/>
                    <a:pt x="4762" y="1056"/>
                  </a:cubicBezTo>
                  <a:cubicBezTo>
                    <a:pt x="4787" y="1056"/>
                    <a:pt x="4837" y="1031"/>
                    <a:pt x="4837" y="1031"/>
                  </a:cubicBezTo>
                  <a:cubicBezTo>
                    <a:pt x="5264" y="488"/>
                    <a:pt x="5916" y="170"/>
                    <a:pt x="6548" y="170"/>
                  </a:cubicBezTo>
                  <a:cubicBezTo>
                    <a:pt x="6734" y="170"/>
                    <a:pt x="6917" y="197"/>
                    <a:pt x="7093" y="254"/>
                  </a:cubicBezTo>
                  <a:cubicBezTo>
                    <a:pt x="7895" y="479"/>
                    <a:pt x="8496" y="1256"/>
                    <a:pt x="8572" y="2083"/>
                  </a:cubicBezTo>
                  <a:cubicBezTo>
                    <a:pt x="8572" y="2108"/>
                    <a:pt x="8597" y="2133"/>
                    <a:pt x="8622" y="2158"/>
                  </a:cubicBezTo>
                  <a:lnTo>
                    <a:pt x="8697" y="2158"/>
                  </a:lnTo>
                  <a:cubicBezTo>
                    <a:pt x="8810" y="2099"/>
                    <a:pt x="8929" y="2072"/>
                    <a:pt x="9049" y="2072"/>
                  </a:cubicBezTo>
                  <a:cubicBezTo>
                    <a:pt x="9382" y="2072"/>
                    <a:pt x="9716" y="2276"/>
                    <a:pt x="9900" y="2534"/>
                  </a:cubicBezTo>
                  <a:cubicBezTo>
                    <a:pt x="10226" y="2960"/>
                    <a:pt x="10226" y="3512"/>
                    <a:pt x="10201" y="3888"/>
                  </a:cubicBezTo>
                  <a:cubicBezTo>
                    <a:pt x="10151" y="4264"/>
                    <a:pt x="10025" y="4640"/>
                    <a:pt x="9800" y="4915"/>
                  </a:cubicBezTo>
                  <a:cubicBezTo>
                    <a:pt x="9825" y="4965"/>
                    <a:pt x="9850" y="5015"/>
                    <a:pt x="9900" y="5091"/>
                  </a:cubicBezTo>
                  <a:cubicBezTo>
                    <a:pt x="10151" y="4765"/>
                    <a:pt x="10326" y="4339"/>
                    <a:pt x="10351" y="3913"/>
                  </a:cubicBezTo>
                  <a:cubicBezTo>
                    <a:pt x="10401" y="3487"/>
                    <a:pt x="10376" y="2885"/>
                    <a:pt x="10050" y="2434"/>
                  </a:cubicBezTo>
                  <a:cubicBezTo>
                    <a:pt x="9833" y="2138"/>
                    <a:pt x="9445" y="1904"/>
                    <a:pt x="9044" y="1904"/>
                  </a:cubicBezTo>
                  <a:cubicBezTo>
                    <a:pt x="8937" y="1904"/>
                    <a:pt x="8828" y="1921"/>
                    <a:pt x="8722" y="1958"/>
                  </a:cubicBezTo>
                  <a:cubicBezTo>
                    <a:pt x="8622" y="1106"/>
                    <a:pt x="7970" y="329"/>
                    <a:pt x="7143" y="78"/>
                  </a:cubicBezTo>
                  <a:cubicBezTo>
                    <a:pt x="6958" y="26"/>
                    <a:pt x="6767" y="1"/>
                    <a:pt x="6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8"/>
            <p:cNvSpPr/>
            <p:nvPr/>
          </p:nvSpPr>
          <p:spPr>
            <a:xfrm>
              <a:off x="7745303" y="-143512"/>
              <a:ext cx="1101742" cy="442046"/>
            </a:xfrm>
            <a:custGeom>
              <a:avLst/>
              <a:gdLst/>
              <a:ahLst/>
              <a:cxnLst/>
              <a:rect l="l" t="t" r="r" b="b"/>
              <a:pathLst>
                <a:path w="12407" h="4978" extrusionOk="0">
                  <a:moveTo>
                    <a:pt x="9124" y="177"/>
                  </a:moveTo>
                  <a:cubicBezTo>
                    <a:pt x="9235" y="177"/>
                    <a:pt x="9344" y="190"/>
                    <a:pt x="9449" y="216"/>
                  </a:cubicBezTo>
                  <a:cubicBezTo>
                    <a:pt x="10226" y="416"/>
                    <a:pt x="10803" y="1068"/>
                    <a:pt x="10828" y="1795"/>
                  </a:cubicBezTo>
                  <a:cubicBezTo>
                    <a:pt x="10828" y="1820"/>
                    <a:pt x="10853" y="1845"/>
                    <a:pt x="10878" y="1845"/>
                  </a:cubicBezTo>
                  <a:cubicBezTo>
                    <a:pt x="10903" y="1870"/>
                    <a:pt x="10928" y="1870"/>
                    <a:pt x="10953" y="1870"/>
                  </a:cubicBezTo>
                  <a:cubicBezTo>
                    <a:pt x="11045" y="1824"/>
                    <a:pt x="11144" y="1802"/>
                    <a:pt x="11245" y="1802"/>
                  </a:cubicBezTo>
                  <a:cubicBezTo>
                    <a:pt x="11421" y="1802"/>
                    <a:pt x="11606" y="1868"/>
                    <a:pt x="11780" y="1995"/>
                  </a:cubicBezTo>
                  <a:cubicBezTo>
                    <a:pt x="12081" y="2246"/>
                    <a:pt x="12231" y="2597"/>
                    <a:pt x="12181" y="2923"/>
                  </a:cubicBezTo>
                  <a:cubicBezTo>
                    <a:pt x="12069" y="3553"/>
                    <a:pt x="11431" y="3940"/>
                    <a:pt x="10848" y="3940"/>
                  </a:cubicBezTo>
                  <a:cubicBezTo>
                    <a:pt x="10782" y="3940"/>
                    <a:pt x="10716" y="3935"/>
                    <a:pt x="10652" y="3925"/>
                  </a:cubicBezTo>
                  <a:cubicBezTo>
                    <a:pt x="10638" y="3918"/>
                    <a:pt x="10625" y="3915"/>
                    <a:pt x="10614" y="3915"/>
                  </a:cubicBezTo>
                  <a:cubicBezTo>
                    <a:pt x="10588" y="3915"/>
                    <a:pt x="10570" y="3932"/>
                    <a:pt x="10552" y="3950"/>
                  </a:cubicBezTo>
                  <a:cubicBezTo>
                    <a:pt x="10301" y="4351"/>
                    <a:pt x="9825" y="4652"/>
                    <a:pt x="9274" y="4727"/>
                  </a:cubicBezTo>
                  <a:cubicBezTo>
                    <a:pt x="9208" y="4733"/>
                    <a:pt x="9141" y="4737"/>
                    <a:pt x="9075" y="4737"/>
                  </a:cubicBezTo>
                  <a:cubicBezTo>
                    <a:pt x="8618" y="4737"/>
                    <a:pt x="8177" y="4586"/>
                    <a:pt x="7870" y="4301"/>
                  </a:cubicBezTo>
                  <a:cubicBezTo>
                    <a:pt x="7845" y="4276"/>
                    <a:pt x="7820" y="4276"/>
                    <a:pt x="7795" y="4276"/>
                  </a:cubicBezTo>
                  <a:cubicBezTo>
                    <a:pt x="7770" y="4276"/>
                    <a:pt x="7745" y="4276"/>
                    <a:pt x="7745" y="4301"/>
                  </a:cubicBezTo>
                  <a:cubicBezTo>
                    <a:pt x="7440" y="4630"/>
                    <a:pt x="6980" y="4805"/>
                    <a:pt x="6490" y="4805"/>
                  </a:cubicBezTo>
                  <a:cubicBezTo>
                    <a:pt x="6458" y="4805"/>
                    <a:pt x="6425" y="4804"/>
                    <a:pt x="6392" y="4802"/>
                  </a:cubicBezTo>
                  <a:cubicBezTo>
                    <a:pt x="5865" y="4777"/>
                    <a:pt x="5389" y="4527"/>
                    <a:pt x="5113" y="4151"/>
                  </a:cubicBezTo>
                  <a:cubicBezTo>
                    <a:pt x="5088" y="4126"/>
                    <a:pt x="5088" y="4126"/>
                    <a:pt x="5063" y="4126"/>
                  </a:cubicBezTo>
                  <a:lnTo>
                    <a:pt x="5038" y="4126"/>
                  </a:lnTo>
                  <a:cubicBezTo>
                    <a:pt x="5013" y="4126"/>
                    <a:pt x="5013" y="4126"/>
                    <a:pt x="4988" y="4151"/>
                  </a:cubicBezTo>
                  <a:cubicBezTo>
                    <a:pt x="4627" y="4469"/>
                    <a:pt x="4158" y="4644"/>
                    <a:pt x="3642" y="4644"/>
                  </a:cubicBezTo>
                  <a:cubicBezTo>
                    <a:pt x="3549" y="4644"/>
                    <a:pt x="3455" y="4638"/>
                    <a:pt x="3359" y="4627"/>
                  </a:cubicBezTo>
                  <a:cubicBezTo>
                    <a:pt x="2707" y="4552"/>
                    <a:pt x="2181" y="4226"/>
                    <a:pt x="1880" y="3725"/>
                  </a:cubicBezTo>
                  <a:cubicBezTo>
                    <a:pt x="1863" y="3707"/>
                    <a:pt x="1832" y="3689"/>
                    <a:pt x="1807" y="3689"/>
                  </a:cubicBezTo>
                  <a:cubicBezTo>
                    <a:pt x="1797" y="3689"/>
                    <a:pt x="1787" y="3692"/>
                    <a:pt x="1780" y="3700"/>
                  </a:cubicBezTo>
                  <a:cubicBezTo>
                    <a:pt x="1635" y="3784"/>
                    <a:pt x="1472" y="3828"/>
                    <a:pt x="1303" y="3828"/>
                  </a:cubicBezTo>
                  <a:cubicBezTo>
                    <a:pt x="1122" y="3828"/>
                    <a:pt x="934" y="3778"/>
                    <a:pt x="753" y="3675"/>
                  </a:cubicBezTo>
                  <a:cubicBezTo>
                    <a:pt x="402" y="3499"/>
                    <a:pt x="201" y="3173"/>
                    <a:pt x="176" y="2822"/>
                  </a:cubicBezTo>
                  <a:cubicBezTo>
                    <a:pt x="176" y="2497"/>
                    <a:pt x="402" y="2171"/>
                    <a:pt x="727" y="1970"/>
                  </a:cubicBezTo>
                  <a:cubicBezTo>
                    <a:pt x="920" y="1860"/>
                    <a:pt x="1121" y="1803"/>
                    <a:pt x="1312" y="1803"/>
                  </a:cubicBezTo>
                  <a:cubicBezTo>
                    <a:pt x="1469" y="1803"/>
                    <a:pt x="1620" y="1841"/>
                    <a:pt x="1755" y="1920"/>
                  </a:cubicBezTo>
                  <a:cubicBezTo>
                    <a:pt x="1768" y="1933"/>
                    <a:pt x="1780" y="1939"/>
                    <a:pt x="1793" y="1939"/>
                  </a:cubicBezTo>
                  <a:cubicBezTo>
                    <a:pt x="1805" y="1939"/>
                    <a:pt x="1818" y="1933"/>
                    <a:pt x="1830" y="1920"/>
                  </a:cubicBezTo>
                  <a:cubicBezTo>
                    <a:pt x="1855" y="1920"/>
                    <a:pt x="1880" y="1895"/>
                    <a:pt x="1880" y="1870"/>
                  </a:cubicBezTo>
                  <a:cubicBezTo>
                    <a:pt x="2006" y="1344"/>
                    <a:pt x="2457" y="893"/>
                    <a:pt x="2983" y="767"/>
                  </a:cubicBezTo>
                  <a:cubicBezTo>
                    <a:pt x="3102" y="733"/>
                    <a:pt x="3224" y="717"/>
                    <a:pt x="3346" y="717"/>
                  </a:cubicBezTo>
                  <a:cubicBezTo>
                    <a:pt x="3768" y="717"/>
                    <a:pt x="4190" y="908"/>
                    <a:pt x="4462" y="1218"/>
                  </a:cubicBezTo>
                  <a:cubicBezTo>
                    <a:pt x="4487" y="1243"/>
                    <a:pt x="4512" y="1268"/>
                    <a:pt x="4562" y="1268"/>
                  </a:cubicBezTo>
                  <a:cubicBezTo>
                    <a:pt x="4587" y="1243"/>
                    <a:pt x="4612" y="1218"/>
                    <a:pt x="4612" y="1193"/>
                  </a:cubicBezTo>
                  <a:cubicBezTo>
                    <a:pt x="4788" y="717"/>
                    <a:pt x="5214" y="341"/>
                    <a:pt x="5715" y="266"/>
                  </a:cubicBezTo>
                  <a:cubicBezTo>
                    <a:pt x="5802" y="248"/>
                    <a:pt x="5890" y="239"/>
                    <a:pt x="5978" y="239"/>
                  </a:cubicBezTo>
                  <a:cubicBezTo>
                    <a:pt x="6505" y="239"/>
                    <a:pt x="7044" y="546"/>
                    <a:pt x="7344" y="1018"/>
                  </a:cubicBezTo>
                  <a:cubicBezTo>
                    <a:pt x="7369" y="1043"/>
                    <a:pt x="7394" y="1068"/>
                    <a:pt x="7419" y="1068"/>
                  </a:cubicBezTo>
                  <a:cubicBezTo>
                    <a:pt x="7444" y="1068"/>
                    <a:pt x="7469" y="1043"/>
                    <a:pt x="7494" y="1018"/>
                  </a:cubicBezTo>
                  <a:cubicBezTo>
                    <a:pt x="7814" y="570"/>
                    <a:pt x="8496" y="177"/>
                    <a:pt x="9124" y="177"/>
                  </a:cubicBezTo>
                  <a:close/>
                  <a:moveTo>
                    <a:pt x="9142" y="0"/>
                  </a:moveTo>
                  <a:cubicBezTo>
                    <a:pt x="8485" y="0"/>
                    <a:pt x="7800" y="377"/>
                    <a:pt x="7419" y="842"/>
                  </a:cubicBezTo>
                  <a:cubicBezTo>
                    <a:pt x="7079" y="353"/>
                    <a:pt x="6522" y="62"/>
                    <a:pt x="5978" y="62"/>
                  </a:cubicBezTo>
                  <a:cubicBezTo>
                    <a:pt x="5881" y="62"/>
                    <a:pt x="5785" y="72"/>
                    <a:pt x="5690" y="91"/>
                  </a:cubicBezTo>
                  <a:cubicBezTo>
                    <a:pt x="5164" y="191"/>
                    <a:pt x="4712" y="542"/>
                    <a:pt x="4512" y="1018"/>
                  </a:cubicBezTo>
                  <a:cubicBezTo>
                    <a:pt x="4184" y="709"/>
                    <a:pt x="3751" y="549"/>
                    <a:pt x="3318" y="549"/>
                  </a:cubicBezTo>
                  <a:cubicBezTo>
                    <a:pt x="3189" y="549"/>
                    <a:pt x="3060" y="563"/>
                    <a:pt x="2933" y="592"/>
                  </a:cubicBezTo>
                  <a:cubicBezTo>
                    <a:pt x="2382" y="717"/>
                    <a:pt x="1905" y="1168"/>
                    <a:pt x="1730" y="1720"/>
                  </a:cubicBezTo>
                  <a:cubicBezTo>
                    <a:pt x="1601" y="1660"/>
                    <a:pt x="1461" y="1632"/>
                    <a:pt x="1317" y="1632"/>
                  </a:cubicBezTo>
                  <a:cubicBezTo>
                    <a:pt x="1096" y="1632"/>
                    <a:pt x="865" y="1698"/>
                    <a:pt x="652" y="1820"/>
                  </a:cubicBezTo>
                  <a:cubicBezTo>
                    <a:pt x="251" y="2045"/>
                    <a:pt x="1" y="2446"/>
                    <a:pt x="26" y="2847"/>
                  </a:cubicBezTo>
                  <a:cubicBezTo>
                    <a:pt x="26" y="3223"/>
                    <a:pt x="276" y="3624"/>
                    <a:pt x="677" y="3825"/>
                  </a:cubicBezTo>
                  <a:cubicBezTo>
                    <a:pt x="871" y="3949"/>
                    <a:pt x="1086" y="4005"/>
                    <a:pt x="1296" y="4005"/>
                  </a:cubicBezTo>
                  <a:cubicBezTo>
                    <a:pt x="1467" y="4005"/>
                    <a:pt x="1634" y="3968"/>
                    <a:pt x="1780" y="3900"/>
                  </a:cubicBezTo>
                  <a:cubicBezTo>
                    <a:pt x="2131" y="4376"/>
                    <a:pt x="2682" y="4702"/>
                    <a:pt x="3334" y="4802"/>
                  </a:cubicBezTo>
                  <a:cubicBezTo>
                    <a:pt x="3429" y="4814"/>
                    <a:pt x="3525" y="4819"/>
                    <a:pt x="3620" y="4819"/>
                  </a:cubicBezTo>
                  <a:cubicBezTo>
                    <a:pt x="4147" y="4819"/>
                    <a:pt x="4656" y="4645"/>
                    <a:pt x="5038" y="4326"/>
                  </a:cubicBezTo>
                  <a:cubicBezTo>
                    <a:pt x="5339" y="4702"/>
                    <a:pt x="5840" y="4953"/>
                    <a:pt x="6392" y="4978"/>
                  </a:cubicBezTo>
                  <a:lnTo>
                    <a:pt x="6492" y="4978"/>
                  </a:lnTo>
                  <a:cubicBezTo>
                    <a:pt x="6993" y="4978"/>
                    <a:pt x="7494" y="4802"/>
                    <a:pt x="7820" y="4477"/>
                  </a:cubicBezTo>
                  <a:cubicBezTo>
                    <a:pt x="8132" y="4747"/>
                    <a:pt x="8565" y="4897"/>
                    <a:pt x="9019" y="4897"/>
                  </a:cubicBezTo>
                  <a:cubicBezTo>
                    <a:pt x="9112" y="4897"/>
                    <a:pt x="9205" y="4890"/>
                    <a:pt x="9299" y="4878"/>
                  </a:cubicBezTo>
                  <a:cubicBezTo>
                    <a:pt x="9875" y="4802"/>
                    <a:pt x="10377" y="4527"/>
                    <a:pt x="10677" y="4101"/>
                  </a:cubicBezTo>
                  <a:cubicBezTo>
                    <a:pt x="10729" y="4106"/>
                    <a:pt x="10781" y="4108"/>
                    <a:pt x="10832" y="4108"/>
                  </a:cubicBezTo>
                  <a:cubicBezTo>
                    <a:pt x="11555" y="4108"/>
                    <a:pt x="12238" y="3626"/>
                    <a:pt x="12332" y="2948"/>
                  </a:cubicBezTo>
                  <a:cubicBezTo>
                    <a:pt x="12407" y="2572"/>
                    <a:pt x="12231" y="2146"/>
                    <a:pt x="11880" y="1870"/>
                  </a:cubicBezTo>
                  <a:cubicBezTo>
                    <a:pt x="11675" y="1721"/>
                    <a:pt x="11442" y="1641"/>
                    <a:pt x="11223" y="1641"/>
                  </a:cubicBezTo>
                  <a:cubicBezTo>
                    <a:pt x="11147" y="1641"/>
                    <a:pt x="11074" y="1650"/>
                    <a:pt x="11003" y="1670"/>
                  </a:cubicBezTo>
                  <a:cubicBezTo>
                    <a:pt x="10928" y="918"/>
                    <a:pt x="10301" y="266"/>
                    <a:pt x="9499" y="40"/>
                  </a:cubicBezTo>
                  <a:cubicBezTo>
                    <a:pt x="9383" y="13"/>
                    <a:pt x="9263" y="0"/>
                    <a:pt x="9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8"/>
            <p:cNvSpPr/>
            <p:nvPr/>
          </p:nvSpPr>
          <p:spPr>
            <a:xfrm>
              <a:off x="8634130" y="4174250"/>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8"/>
            <p:cNvSpPr/>
            <p:nvPr/>
          </p:nvSpPr>
          <p:spPr>
            <a:xfrm>
              <a:off x="4735450" y="143268"/>
              <a:ext cx="164098" cy="155256"/>
            </a:xfrm>
            <a:custGeom>
              <a:avLst/>
              <a:gdLst/>
              <a:ahLst/>
              <a:cxnLst/>
              <a:rect l="l" t="t" r="r" b="b"/>
              <a:pathLst>
                <a:path w="1855" h="1755" extrusionOk="0">
                  <a:moveTo>
                    <a:pt x="852" y="0"/>
                  </a:moveTo>
                  <a:cubicBezTo>
                    <a:pt x="501" y="552"/>
                    <a:pt x="201" y="1128"/>
                    <a:pt x="0" y="1755"/>
                  </a:cubicBezTo>
                  <a:lnTo>
                    <a:pt x="1855" y="1755"/>
                  </a:lnTo>
                  <a:cubicBezTo>
                    <a:pt x="1579" y="1153"/>
                    <a:pt x="1253" y="577"/>
                    <a:pt x="877" y="51"/>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8"/>
            <p:cNvSpPr/>
            <p:nvPr/>
          </p:nvSpPr>
          <p:spPr>
            <a:xfrm>
              <a:off x="639063" y="4603491"/>
              <a:ext cx="161886" cy="153133"/>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8"/>
            <p:cNvSpPr/>
            <p:nvPr/>
          </p:nvSpPr>
          <p:spPr>
            <a:xfrm>
              <a:off x="6883902" y="4810668"/>
              <a:ext cx="164186" cy="153044"/>
            </a:xfrm>
            <a:custGeom>
              <a:avLst/>
              <a:gdLst/>
              <a:ahLst/>
              <a:cxnLst/>
              <a:rect l="l" t="t" r="r" b="b"/>
              <a:pathLst>
                <a:path w="1856" h="1730" extrusionOk="0">
                  <a:moveTo>
                    <a:pt x="853" y="0"/>
                  </a:moveTo>
                  <a:cubicBezTo>
                    <a:pt x="477" y="526"/>
                    <a:pt x="201" y="1128"/>
                    <a:pt x="0" y="1729"/>
                  </a:cubicBezTo>
                  <a:lnTo>
                    <a:pt x="1855" y="1729"/>
                  </a:lnTo>
                  <a:cubicBezTo>
                    <a:pt x="1579" y="1128"/>
                    <a:pt x="1254" y="576"/>
                    <a:pt x="878" y="25"/>
                  </a:cubicBezTo>
                  <a:lnTo>
                    <a:pt x="8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8"/>
            <p:cNvSpPr/>
            <p:nvPr/>
          </p:nvSpPr>
          <p:spPr>
            <a:xfrm>
              <a:off x="422512" y="256198"/>
              <a:ext cx="161975" cy="153133"/>
            </a:xfrm>
            <a:custGeom>
              <a:avLst/>
              <a:gdLst/>
              <a:ahLst/>
              <a:cxnLst/>
              <a:rect l="l" t="t" r="r" b="b"/>
              <a:pathLst>
                <a:path w="1831" h="1731" extrusionOk="0">
                  <a:moveTo>
                    <a:pt x="853" y="1"/>
                  </a:moveTo>
                  <a:cubicBezTo>
                    <a:pt x="477" y="527"/>
                    <a:pt x="176" y="1129"/>
                    <a:pt x="1" y="1730"/>
                  </a:cubicBezTo>
                  <a:lnTo>
                    <a:pt x="1830" y="1730"/>
                  </a:lnTo>
                  <a:cubicBezTo>
                    <a:pt x="1580" y="1154"/>
                    <a:pt x="1229" y="577"/>
                    <a:pt x="853" y="26"/>
                  </a:cubicBez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8"/>
            <p:cNvSpPr/>
            <p:nvPr/>
          </p:nvSpPr>
          <p:spPr>
            <a:xfrm>
              <a:off x="2982265" y="4876329"/>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8"/>
            <p:cNvSpPr/>
            <p:nvPr/>
          </p:nvSpPr>
          <p:spPr>
            <a:xfrm>
              <a:off x="503740" y="3188166"/>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8"/>
            <p:cNvSpPr/>
            <p:nvPr/>
          </p:nvSpPr>
          <p:spPr>
            <a:xfrm>
              <a:off x="8917790" y="2571754"/>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8"/>
            <p:cNvSpPr/>
            <p:nvPr/>
          </p:nvSpPr>
          <p:spPr>
            <a:xfrm>
              <a:off x="8423993" y="1169963"/>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6" name="Google Shape;1436;p58"/>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umbers and text">
  <p:cSld name="CUSTOM_7">
    <p:bg>
      <p:bgPr>
        <a:solidFill>
          <a:schemeClr val="accent4"/>
        </a:solidFill>
        <a:effectLst/>
      </p:bgPr>
    </p:bg>
    <p:spTree>
      <p:nvGrpSpPr>
        <p:cNvPr id="1" name="Shape 1437"/>
        <p:cNvGrpSpPr/>
        <p:nvPr/>
      </p:nvGrpSpPr>
      <p:grpSpPr>
        <a:xfrm>
          <a:off x="0" y="0"/>
          <a:ext cx="0" cy="0"/>
          <a:chOff x="0" y="0"/>
          <a:chExt cx="0" cy="0"/>
        </a:xfrm>
      </p:grpSpPr>
      <p:grpSp>
        <p:nvGrpSpPr>
          <p:cNvPr id="1438" name="Google Shape;1438;p59"/>
          <p:cNvGrpSpPr/>
          <p:nvPr/>
        </p:nvGrpSpPr>
        <p:grpSpPr>
          <a:xfrm>
            <a:off x="-67620" y="-505581"/>
            <a:ext cx="9267897" cy="5517630"/>
            <a:chOff x="-67620" y="-505581"/>
            <a:chExt cx="9267897" cy="5517630"/>
          </a:xfrm>
        </p:grpSpPr>
        <p:sp>
          <p:nvSpPr>
            <p:cNvPr id="1439" name="Google Shape;1439;p59"/>
            <p:cNvSpPr/>
            <p:nvPr/>
          </p:nvSpPr>
          <p:spPr>
            <a:xfrm>
              <a:off x="2084726" y="4433599"/>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9"/>
            <p:cNvSpPr/>
            <p:nvPr/>
          </p:nvSpPr>
          <p:spPr>
            <a:xfrm>
              <a:off x="3175561" y="1640278"/>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9"/>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9"/>
            <p:cNvSpPr/>
            <p:nvPr/>
          </p:nvSpPr>
          <p:spPr>
            <a:xfrm>
              <a:off x="1575650" y="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9"/>
            <p:cNvSpPr/>
            <p:nvPr/>
          </p:nvSpPr>
          <p:spPr>
            <a:xfrm>
              <a:off x="5592568" y="-505581"/>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9"/>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9"/>
            <p:cNvSpPr/>
            <p:nvPr/>
          </p:nvSpPr>
          <p:spPr>
            <a:xfrm>
              <a:off x="7046485" y="48610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9"/>
            <p:cNvSpPr/>
            <p:nvPr/>
          </p:nvSpPr>
          <p:spPr>
            <a:xfrm>
              <a:off x="229180" y="14891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9"/>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9"/>
            <p:cNvSpPr/>
            <p:nvPr/>
          </p:nvSpPr>
          <p:spPr>
            <a:xfrm>
              <a:off x="5092975" y="4310214"/>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9"/>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9"/>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9"/>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9"/>
            <p:cNvSpPr/>
            <p:nvPr/>
          </p:nvSpPr>
          <p:spPr>
            <a:xfrm>
              <a:off x="6419130" y="11246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3" name="Google Shape;1453;p59"/>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4" name="Google Shape;1454;p59"/>
          <p:cNvSpPr txBox="1">
            <a:spLocks noGrp="1"/>
          </p:cNvSpPr>
          <p:nvPr>
            <p:ph type="title" idx="2" hasCustomPrompt="1"/>
          </p:nvPr>
        </p:nvSpPr>
        <p:spPr>
          <a:xfrm>
            <a:off x="6247375" y="2193750"/>
            <a:ext cx="2041200" cy="7698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455" name="Google Shape;1455;p59"/>
          <p:cNvSpPr txBox="1">
            <a:spLocks noGrp="1"/>
          </p:cNvSpPr>
          <p:nvPr>
            <p:ph type="title" idx="3" hasCustomPrompt="1"/>
          </p:nvPr>
        </p:nvSpPr>
        <p:spPr>
          <a:xfrm>
            <a:off x="855425" y="2193725"/>
            <a:ext cx="2041200" cy="7698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456" name="Google Shape;1456;p59"/>
          <p:cNvSpPr txBox="1">
            <a:spLocks noGrp="1"/>
          </p:cNvSpPr>
          <p:nvPr>
            <p:ph type="subTitle" idx="1"/>
          </p:nvPr>
        </p:nvSpPr>
        <p:spPr>
          <a:xfrm>
            <a:off x="6247375" y="2963550"/>
            <a:ext cx="2041200" cy="671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57" name="Google Shape;1457;p59"/>
          <p:cNvSpPr txBox="1">
            <a:spLocks noGrp="1"/>
          </p:cNvSpPr>
          <p:nvPr>
            <p:ph type="subTitle" idx="4"/>
          </p:nvPr>
        </p:nvSpPr>
        <p:spPr>
          <a:xfrm>
            <a:off x="855425" y="2963585"/>
            <a:ext cx="2041200" cy="671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58" name="Google Shape;1458;p59"/>
          <p:cNvSpPr txBox="1">
            <a:spLocks noGrp="1"/>
          </p:cNvSpPr>
          <p:nvPr>
            <p:ph type="title" idx="5" hasCustomPrompt="1"/>
          </p:nvPr>
        </p:nvSpPr>
        <p:spPr>
          <a:xfrm>
            <a:off x="3551375" y="2193725"/>
            <a:ext cx="2041200" cy="7698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459" name="Google Shape;1459;p59"/>
          <p:cNvSpPr txBox="1">
            <a:spLocks noGrp="1"/>
          </p:cNvSpPr>
          <p:nvPr>
            <p:ph type="subTitle" idx="6"/>
          </p:nvPr>
        </p:nvSpPr>
        <p:spPr>
          <a:xfrm>
            <a:off x="3551375" y="2963582"/>
            <a:ext cx="2041200" cy="671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p:cSld name="CUSTOM_8">
    <p:bg>
      <p:bgPr>
        <a:solidFill>
          <a:schemeClr val="lt1"/>
        </a:solidFill>
        <a:effectLst/>
      </p:bgPr>
    </p:bg>
    <p:spTree>
      <p:nvGrpSpPr>
        <p:cNvPr id="1" name="Shape 1460"/>
        <p:cNvGrpSpPr/>
        <p:nvPr/>
      </p:nvGrpSpPr>
      <p:grpSpPr>
        <a:xfrm>
          <a:off x="0" y="0"/>
          <a:ext cx="0" cy="0"/>
          <a:chOff x="0" y="0"/>
          <a:chExt cx="0" cy="0"/>
        </a:xfrm>
      </p:grpSpPr>
      <p:grpSp>
        <p:nvGrpSpPr>
          <p:cNvPr id="1461" name="Google Shape;1461;p60"/>
          <p:cNvGrpSpPr/>
          <p:nvPr/>
        </p:nvGrpSpPr>
        <p:grpSpPr>
          <a:xfrm>
            <a:off x="-100690" y="-243418"/>
            <a:ext cx="9114296" cy="5135601"/>
            <a:chOff x="-100690" y="-243418"/>
            <a:chExt cx="9114296" cy="5135601"/>
          </a:xfrm>
        </p:grpSpPr>
        <p:sp>
          <p:nvSpPr>
            <p:cNvPr id="1462" name="Google Shape;1462;p60"/>
            <p:cNvSpPr/>
            <p:nvPr/>
          </p:nvSpPr>
          <p:spPr>
            <a:xfrm>
              <a:off x="-100690" y="895848"/>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0"/>
            <p:cNvSpPr/>
            <p:nvPr/>
          </p:nvSpPr>
          <p:spPr>
            <a:xfrm>
              <a:off x="5955922"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0"/>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0"/>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0"/>
            <p:cNvSpPr/>
            <p:nvPr/>
          </p:nvSpPr>
          <p:spPr>
            <a:xfrm>
              <a:off x="1325352" y="2135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0"/>
            <p:cNvSpPr/>
            <p:nvPr/>
          </p:nvSpPr>
          <p:spPr>
            <a:xfrm>
              <a:off x="5637280" y="3646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0"/>
            <p:cNvSpPr/>
            <p:nvPr/>
          </p:nvSpPr>
          <p:spPr>
            <a:xfrm>
              <a:off x="2863855"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0"/>
            <p:cNvSpPr/>
            <p:nvPr/>
          </p:nvSpPr>
          <p:spPr>
            <a:xfrm>
              <a:off x="7268048"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0"/>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1" name="Google Shape;1471;p60"/>
            <p:cNvGrpSpPr/>
            <p:nvPr/>
          </p:nvGrpSpPr>
          <p:grpSpPr>
            <a:xfrm>
              <a:off x="7907662" y="1099397"/>
              <a:ext cx="1032663" cy="712280"/>
              <a:chOff x="1966925" y="760050"/>
              <a:chExt cx="244400" cy="168575"/>
            </a:xfrm>
          </p:grpSpPr>
          <p:sp>
            <p:nvSpPr>
              <p:cNvPr id="1472" name="Google Shape;1472;p60"/>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0"/>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0"/>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0"/>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0"/>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0"/>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0"/>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0"/>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0"/>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0"/>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0"/>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0"/>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0"/>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0"/>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0"/>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0"/>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0"/>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0"/>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0"/>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0"/>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0"/>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0"/>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0"/>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0"/>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0"/>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0"/>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8" name="Google Shape;1498;p60"/>
            <p:cNvSpPr/>
            <p:nvPr/>
          </p:nvSpPr>
          <p:spPr>
            <a:xfrm>
              <a:off x="719995" y="4749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0"/>
            <p:cNvSpPr/>
            <p:nvPr/>
          </p:nvSpPr>
          <p:spPr>
            <a:xfrm>
              <a:off x="8423990" y="4385716"/>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0"/>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1" name="Google Shape;1501;p60"/>
            <p:cNvGrpSpPr/>
            <p:nvPr/>
          </p:nvGrpSpPr>
          <p:grpSpPr>
            <a:xfrm>
              <a:off x="0" y="3574822"/>
              <a:ext cx="1032663" cy="712280"/>
              <a:chOff x="1966925" y="760050"/>
              <a:chExt cx="244400" cy="168575"/>
            </a:xfrm>
          </p:grpSpPr>
          <p:sp>
            <p:nvSpPr>
              <p:cNvPr id="1502" name="Google Shape;1502;p60"/>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0"/>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0"/>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0"/>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0"/>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0"/>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0"/>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0"/>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0"/>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0"/>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0"/>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0"/>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0"/>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0"/>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0"/>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0"/>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0"/>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0"/>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0"/>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0"/>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0"/>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0"/>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0"/>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0"/>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0"/>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0"/>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8" name="Google Shape;1528;p60"/>
          <p:cNvSpPr txBox="1">
            <a:spLocks noGrp="1"/>
          </p:cNvSpPr>
          <p:nvPr>
            <p:ph type="title"/>
          </p:nvPr>
        </p:nvSpPr>
        <p:spPr>
          <a:xfrm>
            <a:off x="2516100" y="1413125"/>
            <a:ext cx="4111800" cy="17445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400"/>
              <a:buFont typeface="Manjari"/>
              <a:buNone/>
              <a:defRPr sz="2400" b="0">
                <a:solidFill>
                  <a:schemeClr val="dk2"/>
                </a:solidFill>
                <a:latin typeface="Manjari"/>
                <a:ea typeface="Manjari"/>
                <a:cs typeface="Manjari"/>
                <a:sym typeface="Manjari"/>
              </a:defRPr>
            </a:lvl1pPr>
            <a:lvl2pPr lvl="1"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2pPr>
            <a:lvl3pPr lvl="2"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3pPr>
            <a:lvl4pPr lvl="3"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4pPr>
            <a:lvl5pPr lvl="4"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5pPr>
            <a:lvl6pPr lvl="5"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6pPr>
            <a:lvl7pPr lvl="6"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7pPr>
            <a:lvl8pPr lvl="7"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8pPr>
            <a:lvl9pPr lvl="8" rtl="0">
              <a:spcBef>
                <a:spcPts val="0"/>
              </a:spcBef>
              <a:spcAft>
                <a:spcPts val="0"/>
              </a:spcAft>
              <a:buClr>
                <a:schemeClr val="dk2"/>
              </a:buClr>
              <a:buSzPts val="2400"/>
              <a:buFont typeface="Manjari"/>
              <a:buNone/>
              <a:defRPr sz="2400">
                <a:solidFill>
                  <a:schemeClr val="dk2"/>
                </a:solidFill>
                <a:latin typeface="Manjari"/>
                <a:ea typeface="Manjari"/>
                <a:cs typeface="Manjari"/>
                <a:sym typeface="Manjari"/>
              </a:defRPr>
            </a:lvl9pPr>
          </a:lstStyle>
          <a:p>
            <a:endParaRPr/>
          </a:p>
        </p:txBody>
      </p:sp>
      <p:sp>
        <p:nvSpPr>
          <p:cNvPr id="1529" name="Google Shape;1529;p60"/>
          <p:cNvSpPr txBox="1">
            <a:spLocks noGrp="1"/>
          </p:cNvSpPr>
          <p:nvPr>
            <p:ph type="title" idx="2"/>
          </p:nvPr>
        </p:nvSpPr>
        <p:spPr>
          <a:xfrm>
            <a:off x="2516100" y="3157675"/>
            <a:ext cx="4111800" cy="5727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600"/>
              <a:buNone/>
              <a:defRPr sz="1800">
                <a:solidFill>
                  <a:schemeClr val="lt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1">
  <p:cSld name="CUSTOM_9">
    <p:bg>
      <p:bgPr>
        <a:solidFill>
          <a:schemeClr val="accent4"/>
        </a:solidFill>
        <a:effectLst/>
      </p:bgPr>
    </p:bg>
    <p:spTree>
      <p:nvGrpSpPr>
        <p:cNvPr id="1" name="Shape 1530"/>
        <p:cNvGrpSpPr/>
        <p:nvPr/>
      </p:nvGrpSpPr>
      <p:grpSpPr>
        <a:xfrm>
          <a:off x="0" y="0"/>
          <a:ext cx="0" cy="0"/>
          <a:chOff x="0" y="0"/>
          <a:chExt cx="0" cy="0"/>
        </a:xfrm>
      </p:grpSpPr>
      <p:grpSp>
        <p:nvGrpSpPr>
          <p:cNvPr id="1531" name="Google Shape;1531;p61"/>
          <p:cNvGrpSpPr/>
          <p:nvPr/>
        </p:nvGrpSpPr>
        <p:grpSpPr>
          <a:xfrm>
            <a:off x="-67620" y="-172281"/>
            <a:ext cx="9267897" cy="5184330"/>
            <a:chOff x="-67620" y="-172281"/>
            <a:chExt cx="9267897" cy="5184330"/>
          </a:xfrm>
        </p:grpSpPr>
        <p:sp>
          <p:nvSpPr>
            <p:cNvPr id="1532" name="Google Shape;1532;p61"/>
            <p:cNvSpPr/>
            <p:nvPr/>
          </p:nvSpPr>
          <p:spPr>
            <a:xfrm>
              <a:off x="1415726" y="4433599"/>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1"/>
            <p:cNvSpPr/>
            <p:nvPr/>
          </p:nvSpPr>
          <p:spPr>
            <a:xfrm>
              <a:off x="3175561" y="1640278"/>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1"/>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1"/>
            <p:cNvSpPr/>
            <p:nvPr/>
          </p:nvSpPr>
          <p:spPr>
            <a:xfrm>
              <a:off x="1575650" y="-8687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1"/>
            <p:cNvSpPr/>
            <p:nvPr/>
          </p:nvSpPr>
          <p:spPr>
            <a:xfrm>
              <a:off x="5410118" y="-172281"/>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1"/>
            <p:cNvSpPr/>
            <p:nvPr/>
          </p:nvSpPr>
          <p:spPr>
            <a:xfrm>
              <a:off x="7046485" y="48610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1"/>
            <p:cNvSpPr/>
            <p:nvPr/>
          </p:nvSpPr>
          <p:spPr>
            <a:xfrm>
              <a:off x="229180" y="14891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1"/>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1"/>
            <p:cNvSpPr/>
            <p:nvPr/>
          </p:nvSpPr>
          <p:spPr>
            <a:xfrm>
              <a:off x="3337500" y="3991989"/>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1"/>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1"/>
            <p:cNvSpPr/>
            <p:nvPr/>
          </p:nvSpPr>
          <p:spPr>
            <a:xfrm>
              <a:off x="8686186" y="2940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1"/>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1"/>
            <p:cNvSpPr/>
            <p:nvPr/>
          </p:nvSpPr>
          <p:spPr>
            <a:xfrm>
              <a:off x="7186830" y="86662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5" name="Google Shape;1545;p61"/>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6" name="Google Shape;1546;p61"/>
          <p:cNvSpPr txBox="1">
            <a:spLocks noGrp="1"/>
          </p:cNvSpPr>
          <p:nvPr>
            <p:ph type="subTitle" idx="1"/>
          </p:nvPr>
        </p:nvSpPr>
        <p:spPr>
          <a:xfrm>
            <a:off x="1122750" y="1977000"/>
            <a:ext cx="2811600" cy="16575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2">
  <p:cSld name="CUSTOM_9_1">
    <p:bg>
      <p:bgPr>
        <a:solidFill>
          <a:schemeClr val="lt1"/>
        </a:solidFill>
        <a:effectLst/>
      </p:bgPr>
    </p:bg>
    <p:spTree>
      <p:nvGrpSpPr>
        <p:cNvPr id="1" name="Shape 1547"/>
        <p:cNvGrpSpPr/>
        <p:nvPr/>
      </p:nvGrpSpPr>
      <p:grpSpPr>
        <a:xfrm>
          <a:off x="0" y="0"/>
          <a:ext cx="0" cy="0"/>
          <a:chOff x="0" y="0"/>
          <a:chExt cx="0" cy="0"/>
        </a:xfrm>
      </p:grpSpPr>
      <p:grpSp>
        <p:nvGrpSpPr>
          <p:cNvPr id="1548" name="Google Shape;1548;p62"/>
          <p:cNvGrpSpPr/>
          <p:nvPr/>
        </p:nvGrpSpPr>
        <p:grpSpPr>
          <a:xfrm>
            <a:off x="8" y="95409"/>
            <a:ext cx="9085534" cy="5231491"/>
            <a:chOff x="8" y="95409"/>
            <a:chExt cx="9085534" cy="5231491"/>
          </a:xfrm>
        </p:grpSpPr>
        <p:sp>
          <p:nvSpPr>
            <p:cNvPr id="1549" name="Google Shape;1549;p62"/>
            <p:cNvSpPr/>
            <p:nvPr/>
          </p:nvSpPr>
          <p:spPr>
            <a:xfrm flipH="1">
              <a:off x="1604575" y="48913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2"/>
            <p:cNvSpPr/>
            <p:nvPr/>
          </p:nvSpPr>
          <p:spPr>
            <a:xfrm flipH="1">
              <a:off x="531659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2"/>
            <p:cNvSpPr/>
            <p:nvPr/>
          </p:nvSpPr>
          <p:spPr>
            <a:xfrm flipH="1">
              <a:off x="162317" y="17179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2"/>
            <p:cNvSpPr/>
            <p:nvPr/>
          </p:nvSpPr>
          <p:spPr>
            <a:xfrm flipH="1">
              <a:off x="8850465" y="1510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2"/>
            <p:cNvSpPr/>
            <p:nvPr/>
          </p:nvSpPr>
          <p:spPr>
            <a:xfrm flipH="1">
              <a:off x="8" y="4277945"/>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2"/>
            <p:cNvSpPr/>
            <p:nvPr/>
          </p:nvSpPr>
          <p:spPr>
            <a:xfrm flipH="1">
              <a:off x="8887050" y="257174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2"/>
            <p:cNvSpPr/>
            <p:nvPr/>
          </p:nvSpPr>
          <p:spPr>
            <a:xfrm flipH="1">
              <a:off x="2022976" y="954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2"/>
            <p:cNvSpPr/>
            <p:nvPr/>
          </p:nvSpPr>
          <p:spPr>
            <a:xfrm flipH="1">
              <a:off x="6075067" y="47996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2"/>
            <p:cNvSpPr/>
            <p:nvPr/>
          </p:nvSpPr>
          <p:spPr>
            <a:xfrm flipH="1">
              <a:off x="6461350" y="83391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2"/>
            <p:cNvSpPr/>
            <p:nvPr/>
          </p:nvSpPr>
          <p:spPr>
            <a:xfrm flipH="1">
              <a:off x="7373667" y="38291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9" name="Google Shape;1559;p62"/>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60" name="Google Shape;1560;p62"/>
          <p:cNvSpPr txBox="1">
            <a:spLocks noGrp="1"/>
          </p:cNvSpPr>
          <p:nvPr>
            <p:ph type="subTitle" idx="1"/>
          </p:nvPr>
        </p:nvSpPr>
        <p:spPr>
          <a:xfrm>
            <a:off x="5188900" y="1977000"/>
            <a:ext cx="2811600" cy="1657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anks">
  <p:cSld name="CUSTOM_10">
    <p:spTree>
      <p:nvGrpSpPr>
        <p:cNvPr id="1" name="Shape 1561"/>
        <p:cNvGrpSpPr/>
        <p:nvPr/>
      </p:nvGrpSpPr>
      <p:grpSpPr>
        <a:xfrm>
          <a:off x="0" y="0"/>
          <a:ext cx="0" cy="0"/>
          <a:chOff x="0" y="0"/>
          <a:chExt cx="0" cy="0"/>
        </a:xfrm>
      </p:grpSpPr>
      <p:grpSp>
        <p:nvGrpSpPr>
          <p:cNvPr id="1562" name="Google Shape;1562;p63"/>
          <p:cNvGrpSpPr/>
          <p:nvPr/>
        </p:nvGrpSpPr>
        <p:grpSpPr>
          <a:xfrm>
            <a:off x="258150" y="-12"/>
            <a:ext cx="8840866" cy="5071062"/>
            <a:chOff x="258150" y="-12"/>
            <a:chExt cx="8840866" cy="5071062"/>
          </a:xfrm>
        </p:grpSpPr>
        <p:sp>
          <p:nvSpPr>
            <p:cNvPr id="1563" name="Google Shape;1563;p63"/>
            <p:cNvSpPr/>
            <p:nvPr/>
          </p:nvSpPr>
          <p:spPr>
            <a:xfrm>
              <a:off x="258150" y="829420"/>
              <a:ext cx="923698" cy="725851"/>
            </a:xfrm>
            <a:custGeom>
              <a:avLst/>
              <a:gdLst/>
              <a:ahLst/>
              <a:cxnLst/>
              <a:rect l="l" t="t" r="r" b="b"/>
              <a:pathLst>
                <a:path w="10402" h="8174" extrusionOk="0">
                  <a:moveTo>
                    <a:pt x="6574" y="1"/>
                  </a:moveTo>
                  <a:cubicBezTo>
                    <a:pt x="5931" y="1"/>
                    <a:pt x="5275" y="284"/>
                    <a:pt x="4812" y="805"/>
                  </a:cubicBezTo>
                  <a:cubicBezTo>
                    <a:pt x="4637" y="529"/>
                    <a:pt x="4336" y="329"/>
                    <a:pt x="3960" y="254"/>
                  </a:cubicBezTo>
                  <a:cubicBezTo>
                    <a:pt x="3838" y="229"/>
                    <a:pt x="3714" y="217"/>
                    <a:pt x="3592" y="217"/>
                  </a:cubicBezTo>
                  <a:cubicBezTo>
                    <a:pt x="3088" y="217"/>
                    <a:pt x="2599" y="422"/>
                    <a:pt x="2256" y="805"/>
                  </a:cubicBezTo>
                  <a:cubicBezTo>
                    <a:pt x="1855" y="1231"/>
                    <a:pt x="1704" y="1858"/>
                    <a:pt x="1830" y="2409"/>
                  </a:cubicBezTo>
                  <a:cubicBezTo>
                    <a:pt x="1789" y="2405"/>
                    <a:pt x="1749" y="2403"/>
                    <a:pt x="1709" y="2403"/>
                  </a:cubicBezTo>
                  <a:cubicBezTo>
                    <a:pt x="1206" y="2403"/>
                    <a:pt x="755" y="2687"/>
                    <a:pt x="476" y="3036"/>
                  </a:cubicBezTo>
                  <a:cubicBezTo>
                    <a:pt x="151" y="3411"/>
                    <a:pt x="0" y="3938"/>
                    <a:pt x="0" y="4539"/>
                  </a:cubicBezTo>
                  <a:cubicBezTo>
                    <a:pt x="0" y="4815"/>
                    <a:pt x="50" y="5041"/>
                    <a:pt x="125" y="5241"/>
                  </a:cubicBezTo>
                  <a:cubicBezTo>
                    <a:pt x="351" y="5817"/>
                    <a:pt x="1028" y="6218"/>
                    <a:pt x="1955" y="6319"/>
                  </a:cubicBezTo>
                  <a:cubicBezTo>
                    <a:pt x="1855" y="6770"/>
                    <a:pt x="2055" y="7246"/>
                    <a:pt x="2506" y="7622"/>
                  </a:cubicBezTo>
                  <a:cubicBezTo>
                    <a:pt x="2857" y="7923"/>
                    <a:pt x="3359" y="8098"/>
                    <a:pt x="3985" y="8148"/>
                  </a:cubicBezTo>
                  <a:cubicBezTo>
                    <a:pt x="4085" y="8148"/>
                    <a:pt x="4161" y="8173"/>
                    <a:pt x="4261" y="8173"/>
                  </a:cubicBezTo>
                  <a:cubicBezTo>
                    <a:pt x="4637" y="8173"/>
                    <a:pt x="4963" y="8098"/>
                    <a:pt x="5238" y="7948"/>
                  </a:cubicBezTo>
                  <a:cubicBezTo>
                    <a:pt x="5589" y="7772"/>
                    <a:pt x="5865" y="7472"/>
                    <a:pt x="5940" y="7121"/>
                  </a:cubicBezTo>
                  <a:cubicBezTo>
                    <a:pt x="6299" y="7566"/>
                    <a:pt x="6857" y="7812"/>
                    <a:pt x="7414" y="7812"/>
                  </a:cubicBezTo>
                  <a:cubicBezTo>
                    <a:pt x="7673" y="7812"/>
                    <a:pt x="7932" y="7758"/>
                    <a:pt x="8171" y="7647"/>
                  </a:cubicBezTo>
                  <a:cubicBezTo>
                    <a:pt x="8973" y="7296"/>
                    <a:pt x="9424" y="6344"/>
                    <a:pt x="9198" y="5492"/>
                  </a:cubicBezTo>
                  <a:cubicBezTo>
                    <a:pt x="9424" y="5467"/>
                    <a:pt x="9624" y="5341"/>
                    <a:pt x="9800" y="5191"/>
                  </a:cubicBezTo>
                  <a:cubicBezTo>
                    <a:pt x="9775" y="5141"/>
                    <a:pt x="9750" y="5066"/>
                    <a:pt x="9725" y="5015"/>
                  </a:cubicBezTo>
                  <a:cubicBezTo>
                    <a:pt x="9549" y="5191"/>
                    <a:pt x="9324" y="5316"/>
                    <a:pt x="9098" y="5341"/>
                  </a:cubicBezTo>
                  <a:cubicBezTo>
                    <a:pt x="9073" y="5341"/>
                    <a:pt x="9048" y="5366"/>
                    <a:pt x="9023" y="5366"/>
                  </a:cubicBezTo>
                  <a:cubicBezTo>
                    <a:pt x="8998" y="5391"/>
                    <a:pt x="8998" y="5416"/>
                    <a:pt x="9023" y="5442"/>
                  </a:cubicBezTo>
                  <a:cubicBezTo>
                    <a:pt x="9248" y="6218"/>
                    <a:pt x="8847" y="7171"/>
                    <a:pt x="8120" y="7497"/>
                  </a:cubicBezTo>
                  <a:cubicBezTo>
                    <a:pt x="7905" y="7597"/>
                    <a:pt x="7671" y="7644"/>
                    <a:pt x="7437" y="7644"/>
                  </a:cubicBezTo>
                  <a:cubicBezTo>
                    <a:pt x="6854" y="7644"/>
                    <a:pt x="6269" y="7353"/>
                    <a:pt x="5965" y="6870"/>
                  </a:cubicBezTo>
                  <a:cubicBezTo>
                    <a:pt x="5940" y="6820"/>
                    <a:pt x="5890" y="6820"/>
                    <a:pt x="5865" y="6820"/>
                  </a:cubicBezTo>
                  <a:cubicBezTo>
                    <a:pt x="5840" y="6820"/>
                    <a:pt x="5815" y="6870"/>
                    <a:pt x="5815" y="6895"/>
                  </a:cubicBezTo>
                  <a:cubicBezTo>
                    <a:pt x="5790" y="7246"/>
                    <a:pt x="5539" y="7622"/>
                    <a:pt x="5163" y="7797"/>
                  </a:cubicBezTo>
                  <a:cubicBezTo>
                    <a:pt x="4925" y="7916"/>
                    <a:pt x="4640" y="7988"/>
                    <a:pt x="4283" y="7988"/>
                  </a:cubicBezTo>
                  <a:cubicBezTo>
                    <a:pt x="4189" y="7988"/>
                    <a:pt x="4090" y="7983"/>
                    <a:pt x="3985" y="7973"/>
                  </a:cubicBezTo>
                  <a:cubicBezTo>
                    <a:pt x="3409" y="7948"/>
                    <a:pt x="2932" y="7772"/>
                    <a:pt x="2607" y="7497"/>
                  </a:cubicBezTo>
                  <a:cubicBezTo>
                    <a:pt x="2281" y="7221"/>
                    <a:pt x="1980" y="6745"/>
                    <a:pt x="2156" y="6269"/>
                  </a:cubicBezTo>
                  <a:cubicBezTo>
                    <a:pt x="2156" y="6244"/>
                    <a:pt x="2156" y="6218"/>
                    <a:pt x="2130" y="6193"/>
                  </a:cubicBezTo>
                  <a:cubicBezTo>
                    <a:pt x="2130" y="6168"/>
                    <a:pt x="2105" y="6168"/>
                    <a:pt x="2080" y="6168"/>
                  </a:cubicBezTo>
                  <a:cubicBezTo>
                    <a:pt x="1629" y="6118"/>
                    <a:pt x="602" y="5943"/>
                    <a:pt x="276" y="5166"/>
                  </a:cubicBezTo>
                  <a:cubicBezTo>
                    <a:pt x="201" y="4990"/>
                    <a:pt x="176" y="4790"/>
                    <a:pt x="176" y="4539"/>
                  </a:cubicBezTo>
                  <a:cubicBezTo>
                    <a:pt x="176" y="3988"/>
                    <a:pt x="326" y="3487"/>
                    <a:pt x="602" y="3136"/>
                  </a:cubicBezTo>
                  <a:cubicBezTo>
                    <a:pt x="877" y="2785"/>
                    <a:pt x="1303" y="2584"/>
                    <a:pt x="1704" y="2584"/>
                  </a:cubicBezTo>
                  <a:cubicBezTo>
                    <a:pt x="1780" y="2584"/>
                    <a:pt x="1855" y="2584"/>
                    <a:pt x="1930" y="2609"/>
                  </a:cubicBezTo>
                  <a:cubicBezTo>
                    <a:pt x="1955" y="2609"/>
                    <a:pt x="1980" y="2609"/>
                    <a:pt x="2005" y="2584"/>
                  </a:cubicBezTo>
                  <a:cubicBezTo>
                    <a:pt x="2030" y="2559"/>
                    <a:pt x="2030" y="2534"/>
                    <a:pt x="2030" y="2509"/>
                  </a:cubicBezTo>
                  <a:cubicBezTo>
                    <a:pt x="1855" y="1958"/>
                    <a:pt x="2005" y="1331"/>
                    <a:pt x="2381" y="930"/>
                  </a:cubicBezTo>
                  <a:cubicBezTo>
                    <a:pt x="2682" y="589"/>
                    <a:pt x="3129" y="392"/>
                    <a:pt x="3591" y="392"/>
                  </a:cubicBezTo>
                  <a:cubicBezTo>
                    <a:pt x="3705" y="392"/>
                    <a:pt x="3821" y="404"/>
                    <a:pt x="3935" y="429"/>
                  </a:cubicBezTo>
                  <a:cubicBezTo>
                    <a:pt x="4211" y="479"/>
                    <a:pt x="4562" y="655"/>
                    <a:pt x="4712" y="1005"/>
                  </a:cubicBezTo>
                  <a:cubicBezTo>
                    <a:pt x="4712" y="1031"/>
                    <a:pt x="4737" y="1056"/>
                    <a:pt x="4762" y="1056"/>
                  </a:cubicBezTo>
                  <a:cubicBezTo>
                    <a:pt x="4787" y="1056"/>
                    <a:pt x="4837" y="1031"/>
                    <a:pt x="4837" y="1031"/>
                  </a:cubicBezTo>
                  <a:cubicBezTo>
                    <a:pt x="5264" y="488"/>
                    <a:pt x="5916" y="170"/>
                    <a:pt x="6548" y="170"/>
                  </a:cubicBezTo>
                  <a:cubicBezTo>
                    <a:pt x="6734" y="170"/>
                    <a:pt x="6917" y="197"/>
                    <a:pt x="7093" y="254"/>
                  </a:cubicBezTo>
                  <a:cubicBezTo>
                    <a:pt x="7895" y="479"/>
                    <a:pt x="8496" y="1256"/>
                    <a:pt x="8572" y="2083"/>
                  </a:cubicBezTo>
                  <a:cubicBezTo>
                    <a:pt x="8572" y="2108"/>
                    <a:pt x="8597" y="2133"/>
                    <a:pt x="8622" y="2158"/>
                  </a:cubicBezTo>
                  <a:lnTo>
                    <a:pt x="8697" y="2158"/>
                  </a:lnTo>
                  <a:cubicBezTo>
                    <a:pt x="8810" y="2099"/>
                    <a:pt x="8929" y="2072"/>
                    <a:pt x="9049" y="2072"/>
                  </a:cubicBezTo>
                  <a:cubicBezTo>
                    <a:pt x="9382" y="2072"/>
                    <a:pt x="9716" y="2276"/>
                    <a:pt x="9900" y="2534"/>
                  </a:cubicBezTo>
                  <a:cubicBezTo>
                    <a:pt x="10226" y="2960"/>
                    <a:pt x="10226" y="3512"/>
                    <a:pt x="10201" y="3888"/>
                  </a:cubicBezTo>
                  <a:cubicBezTo>
                    <a:pt x="10151" y="4264"/>
                    <a:pt x="10025" y="4640"/>
                    <a:pt x="9800" y="4915"/>
                  </a:cubicBezTo>
                  <a:cubicBezTo>
                    <a:pt x="9825" y="4965"/>
                    <a:pt x="9850" y="5015"/>
                    <a:pt x="9900" y="5091"/>
                  </a:cubicBezTo>
                  <a:cubicBezTo>
                    <a:pt x="10151" y="4765"/>
                    <a:pt x="10326" y="4339"/>
                    <a:pt x="10351" y="3913"/>
                  </a:cubicBezTo>
                  <a:cubicBezTo>
                    <a:pt x="10401" y="3487"/>
                    <a:pt x="10376" y="2885"/>
                    <a:pt x="10050" y="2434"/>
                  </a:cubicBezTo>
                  <a:cubicBezTo>
                    <a:pt x="9833" y="2138"/>
                    <a:pt x="9445" y="1904"/>
                    <a:pt x="9044" y="1904"/>
                  </a:cubicBezTo>
                  <a:cubicBezTo>
                    <a:pt x="8937" y="1904"/>
                    <a:pt x="8828" y="1921"/>
                    <a:pt x="8722" y="1958"/>
                  </a:cubicBezTo>
                  <a:cubicBezTo>
                    <a:pt x="8622" y="1106"/>
                    <a:pt x="7970" y="329"/>
                    <a:pt x="7143" y="78"/>
                  </a:cubicBezTo>
                  <a:cubicBezTo>
                    <a:pt x="6958" y="26"/>
                    <a:pt x="6767" y="1"/>
                    <a:pt x="65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3"/>
            <p:cNvSpPr/>
            <p:nvPr/>
          </p:nvSpPr>
          <p:spPr>
            <a:xfrm>
              <a:off x="6250053" y="-12"/>
              <a:ext cx="1101742" cy="442046"/>
            </a:xfrm>
            <a:custGeom>
              <a:avLst/>
              <a:gdLst/>
              <a:ahLst/>
              <a:cxnLst/>
              <a:rect l="l" t="t" r="r" b="b"/>
              <a:pathLst>
                <a:path w="12407" h="4978" extrusionOk="0">
                  <a:moveTo>
                    <a:pt x="9124" y="177"/>
                  </a:moveTo>
                  <a:cubicBezTo>
                    <a:pt x="9235" y="177"/>
                    <a:pt x="9344" y="190"/>
                    <a:pt x="9449" y="216"/>
                  </a:cubicBezTo>
                  <a:cubicBezTo>
                    <a:pt x="10226" y="416"/>
                    <a:pt x="10803" y="1068"/>
                    <a:pt x="10828" y="1795"/>
                  </a:cubicBezTo>
                  <a:cubicBezTo>
                    <a:pt x="10828" y="1820"/>
                    <a:pt x="10853" y="1845"/>
                    <a:pt x="10878" y="1845"/>
                  </a:cubicBezTo>
                  <a:cubicBezTo>
                    <a:pt x="10903" y="1870"/>
                    <a:pt x="10928" y="1870"/>
                    <a:pt x="10953" y="1870"/>
                  </a:cubicBezTo>
                  <a:cubicBezTo>
                    <a:pt x="11045" y="1824"/>
                    <a:pt x="11144" y="1802"/>
                    <a:pt x="11245" y="1802"/>
                  </a:cubicBezTo>
                  <a:cubicBezTo>
                    <a:pt x="11421" y="1802"/>
                    <a:pt x="11606" y="1868"/>
                    <a:pt x="11780" y="1995"/>
                  </a:cubicBezTo>
                  <a:cubicBezTo>
                    <a:pt x="12081" y="2246"/>
                    <a:pt x="12231" y="2597"/>
                    <a:pt x="12181" y="2923"/>
                  </a:cubicBezTo>
                  <a:cubicBezTo>
                    <a:pt x="12069" y="3553"/>
                    <a:pt x="11431" y="3940"/>
                    <a:pt x="10848" y="3940"/>
                  </a:cubicBezTo>
                  <a:cubicBezTo>
                    <a:pt x="10782" y="3940"/>
                    <a:pt x="10716" y="3935"/>
                    <a:pt x="10652" y="3925"/>
                  </a:cubicBezTo>
                  <a:cubicBezTo>
                    <a:pt x="10638" y="3918"/>
                    <a:pt x="10625" y="3915"/>
                    <a:pt x="10614" y="3915"/>
                  </a:cubicBezTo>
                  <a:cubicBezTo>
                    <a:pt x="10588" y="3915"/>
                    <a:pt x="10570" y="3932"/>
                    <a:pt x="10552" y="3950"/>
                  </a:cubicBezTo>
                  <a:cubicBezTo>
                    <a:pt x="10301" y="4351"/>
                    <a:pt x="9825" y="4652"/>
                    <a:pt x="9274" y="4727"/>
                  </a:cubicBezTo>
                  <a:cubicBezTo>
                    <a:pt x="9208" y="4733"/>
                    <a:pt x="9141" y="4737"/>
                    <a:pt x="9075" y="4737"/>
                  </a:cubicBezTo>
                  <a:cubicBezTo>
                    <a:pt x="8618" y="4737"/>
                    <a:pt x="8177" y="4586"/>
                    <a:pt x="7870" y="4301"/>
                  </a:cubicBezTo>
                  <a:cubicBezTo>
                    <a:pt x="7845" y="4276"/>
                    <a:pt x="7820" y="4276"/>
                    <a:pt x="7795" y="4276"/>
                  </a:cubicBezTo>
                  <a:cubicBezTo>
                    <a:pt x="7770" y="4276"/>
                    <a:pt x="7745" y="4276"/>
                    <a:pt x="7745" y="4301"/>
                  </a:cubicBezTo>
                  <a:cubicBezTo>
                    <a:pt x="7440" y="4630"/>
                    <a:pt x="6980" y="4805"/>
                    <a:pt x="6490" y="4805"/>
                  </a:cubicBezTo>
                  <a:cubicBezTo>
                    <a:pt x="6458" y="4805"/>
                    <a:pt x="6425" y="4804"/>
                    <a:pt x="6392" y="4802"/>
                  </a:cubicBezTo>
                  <a:cubicBezTo>
                    <a:pt x="5865" y="4777"/>
                    <a:pt x="5389" y="4527"/>
                    <a:pt x="5113" y="4151"/>
                  </a:cubicBezTo>
                  <a:cubicBezTo>
                    <a:pt x="5088" y="4126"/>
                    <a:pt x="5088" y="4126"/>
                    <a:pt x="5063" y="4126"/>
                  </a:cubicBezTo>
                  <a:lnTo>
                    <a:pt x="5038" y="4126"/>
                  </a:lnTo>
                  <a:cubicBezTo>
                    <a:pt x="5013" y="4126"/>
                    <a:pt x="5013" y="4126"/>
                    <a:pt x="4988" y="4151"/>
                  </a:cubicBezTo>
                  <a:cubicBezTo>
                    <a:pt x="4627" y="4469"/>
                    <a:pt x="4158" y="4644"/>
                    <a:pt x="3642" y="4644"/>
                  </a:cubicBezTo>
                  <a:cubicBezTo>
                    <a:pt x="3549" y="4644"/>
                    <a:pt x="3455" y="4638"/>
                    <a:pt x="3359" y="4627"/>
                  </a:cubicBezTo>
                  <a:cubicBezTo>
                    <a:pt x="2707" y="4552"/>
                    <a:pt x="2181" y="4226"/>
                    <a:pt x="1880" y="3725"/>
                  </a:cubicBezTo>
                  <a:cubicBezTo>
                    <a:pt x="1863" y="3707"/>
                    <a:pt x="1832" y="3689"/>
                    <a:pt x="1807" y="3689"/>
                  </a:cubicBezTo>
                  <a:cubicBezTo>
                    <a:pt x="1797" y="3689"/>
                    <a:pt x="1787" y="3692"/>
                    <a:pt x="1780" y="3700"/>
                  </a:cubicBezTo>
                  <a:cubicBezTo>
                    <a:pt x="1635" y="3784"/>
                    <a:pt x="1472" y="3828"/>
                    <a:pt x="1303" y="3828"/>
                  </a:cubicBezTo>
                  <a:cubicBezTo>
                    <a:pt x="1122" y="3828"/>
                    <a:pt x="934" y="3778"/>
                    <a:pt x="753" y="3675"/>
                  </a:cubicBezTo>
                  <a:cubicBezTo>
                    <a:pt x="402" y="3499"/>
                    <a:pt x="201" y="3173"/>
                    <a:pt x="176" y="2822"/>
                  </a:cubicBezTo>
                  <a:cubicBezTo>
                    <a:pt x="176" y="2497"/>
                    <a:pt x="402" y="2171"/>
                    <a:pt x="727" y="1970"/>
                  </a:cubicBezTo>
                  <a:cubicBezTo>
                    <a:pt x="920" y="1860"/>
                    <a:pt x="1121" y="1803"/>
                    <a:pt x="1312" y="1803"/>
                  </a:cubicBezTo>
                  <a:cubicBezTo>
                    <a:pt x="1469" y="1803"/>
                    <a:pt x="1620" y="1841"/>
                    <a:pt x="1755" y="1920"/>
                  </a:cubicBezTo>
                  <a:cubicBezTo>
                    <a:pt x="1768" y="1933"/>
                    <a:pt x="1780" y="1939"/>
                    <a:pt x="1793" y="1939"/>
                  </a:cubicBezTo>
                  <a:cubicBezTo>
                    <a:pt x="1805" y="1939"/>
                    <a:pt x="1818" y="1933"/>
                    <a:pt x="1830" y="1920"/>
                  </a:cubicBezTo>
                  <a:cubicBezTo>
                    <a:pt x="1855" y="1920"/>
                    <a:pt x="1880" y="1895"/>
                    <a:pt x="1880" y="1870"/>
                  </a:cubicBezTo>
                  <a:cubicBezTo>
                    <a:pt x="2006" y="1344"/>
                    <a:pt x="2457" y="893"/>
                    <a:pt x="2983" y="767"/>
                  </a:cubicBezTo>
                  <a:cubicBezTo>
                    <a:pt x="3102" y="733"/>
                    <a:pt x="3224" y="717"/>
                    <a:pt x="3346" y="717"/>
                  </a:cubicBezTo>
                  <a:cubicBezTo>
                    <a:pt x="3768" y="717"/>
                    <a:pt x="4190" y="908"/>
                    <a:pt x="4462" y="1218"/>
                  </a:cubicBezTo>
                  <a:cubicBezTo>
                    <a:pt x="4487" y="1243"/>
                    <a:pt x="4512" y="1268"/>
                    <a:pt x="4562" y="1268"/>
                  </a:cubicBezTo>
                  <a:cubicBezTo>
                    <a:pt x="4587" y="1243"/>
                    <a:pt x="4612" y="1218"/>
                    <a:pt x="4612" y="1193"/>
                  </a:cubicBezTo>
                  <a:cubicBezTo>
                    <a:pt x="4788" y="717"/>
                    <a:pt x="5214" y="341"/>
                    <a:pt x="5715" y="266"/>
                  </a:cubicBezTo>
                  <a:cubicBezTo>
                    <a:pt x="5802" y="248"/>
                    <a:pt x="5890" y="239"/>
                    <a:pt x="5978" y="239"/>
                  </a:cubicBezTo>
                  <a:cubicBezTo>
                    <a:pt x="6505" y="239"/>
                    <a:pt x="7044" y="546"/>
                    <a:pt x="7344" y="1018"/>
                  </a:cubicBezTo>
                  <a:cubicBezTo>
                    <a:pt x="7369" y="1043"/>
                    <a:pt x="7394" y="1068"/>
                    <a:pt x="7419" y="1068"/>
                  </a:cubicBezTo>
                  <a:cubicBezTo>
                    <a:pt x="7444" y="1068"/>
                    <a:pt x="7469" y="1043"/>
                    <a:pt x="7494" y="1018"/>
                  </a:cubicBezTo>
                  <a:cubicBezTo>
                    <a:pt x="7814" y="570"/>
                    <a:pt x="8496" y="177"/>
                    <a:pt x="9124" y="177"/>
                  </a:cubicBezTo>
                  <a:close/>
                  <a:moveTo>
                    <a:pt x="9142" y="0"/>
                  </a:moveTo>
                  <a:cubicBezTo>
                    <a:pt x="8485" y="0"/>
                    <a:pt x="7800" y="377"/>
                    <a:pt x="7419" y="842"/>
                  </a:cubicBezTo>
                  <a:cubicBezTo>
                    <a:pt x="7079" y="353"/>
                    <a:pt x="6522" y="62"/>
                    <a:pt x="5978" y="62"/>
                  </a:cubicBezTo>
                  <a:cubicBezTo>
                    <a:pt x="5881" y="62"/>
                    <a:pt x="5785" y="72"/>
                    <a:pt x="5690" y="91"/>
                  </a:cubicBezTo>
                  <a:cubicBezTo>
                    <a:pt x="5164" y="191"/>
                    <a:pt x="4712" y="542"/>
                    <a:pt x="4512" y="1018"/>
                  </a:cubicBezTo>
                  <a:cubicBezTo>
                    <a:pt x="4184" y="709"/>
                    <a:pt x="3751" y="549"/>
                    <a:pt x="3318" y="549"/>
                  </a:cubicBezTo>
                  <a:cubicBezTo>
                    <a:pt x="3189" y="549"/>
                    <a:pt x="3060" y="563"/>
                    <a:pt x="2933" y="592"/>
                  </a:cubicBezTo>
                  <a:cubicBezTo>
                    <a:pt x="2382" y="717"/>
                    <a:pt x="1905" y="1168"/>
                    <a:pt x="1730" y="1720"/>
                  </a:cubicBezTo>
                  <a:cubicBezTo>
                    <a:pt x="1601" y="1660"/>
                    <a:pt x="1461" y="1632"/>
                    <a:pt x="1317" y="1632"/>
                  </a:cubicBezTo>
                  <a:cubicBezTo>
                    <a:pt x="1096" y="1632"/>
                    <a:pt x="865" y="1698"/>
                    <a:pt x="652" y="1820"/>
                  </a:cubicBezTo>
                  <a:cubicBezTo>
                    <a:pt x="251" y="2045"/>
                    <a:pt x="1" y="2446"/>
                    <a:pt x="26" y="2847"/>
                  </a:cubicBezTo>
                  <a:cubicBezTo>
                    <a:pt x="26" y="3223"/>
                    <a:pt x="276" y="3624"/>
                    <a:pt x="677" y="3825"/>
                  </a:cubicBezTo>
                  <a:cubicBezTo>
                    <a:pt x="871" y="3949"/>
                    <a:pt x="1086" y="4005"/>
                    <a:pt x="1296" y="4005"/>
                  </a:cubicBezTo>
                  <a:cubicBezTo>
                    <a:pt x="1467" y="4005"/>
                    <a:pt x="1634" y="3968"/>
                    <a:pt x="1780" y="3900"/>
                  </a:cubicBezTo>
                  <a:cubicBezTo>
                    <a:pt x="2131" y="4376"/>
                    <a:pt x="2682" y="4702"/>
                    <a:pt x="3334" y="4802"/>
                  </a:cubicBezTo>
                  <a:cubicBezTo>
                    <a:pt x="3429" y="4814"/>
                    <a:pt x="3525" y="4819"/>
                    <a:pt x="3620" y="4819"/>
                  </a:cubicBezTo>
                  <a:cubicBezTo>
                    <a:pt x="4147" y="4819"/>
                    <a:pt x="4656" y="4645"/>
                    <a:pt x="5038" y="4326"/>
                  </a:cubicBezTo>
                  <a:cubicBezTo>
                    <a:pt x="5339" y="4702"/>
                    <a:pt x="5840" y="4953"/>
                    <a:pt x="6392" y="4978"/>
                  </a:cubicBezTo>
                  <a:lnTo>
                    <a:pt x="6492" y="4978"/>
                  </a:lnTo>
                  <a:cubicBezTo>
                    <a:pt x="6993" y="4978"/>
                    <a:pt x="7494" y="4802"/>
                    <a:pt x="7820" y="4477"/>
                  </a:cubicBezTo>
                  <a:cubicBezTo>
                    <a:pt x="8132" y="4747"/>
                    <a:pt x="8565" y="4897"/>
                    <a:pt x="9019" y="4897"/>
                  </a:cubicBezTo>
                  <a:cubicBezTo>
                    <a:pt x="9112" y="4897"/>
                    <a:pt x="9205" y="4890"/>
                    <a:pt x="9299" y="4878"/>
                  </a:cubicBezTo>
                  <a:cubicBezTo>
                    <a:pt x="9875" y="4802"/>
                    <a:pt x="10377" y="4527"/>
                    <a:pt x="10677" y="4101"/>
                  </a:cubicBezTo>
                  <a:cubicBezTo>
                    <a:pt x="10729" y="4106"/>
                    <a:pt x="10781" y="4108"/>
                    <a:pt x="10832" y="4108"/>
                  </a:cubicBezTo>
                  <a:cubicBezTo>
                    <a:pt x="11555" y="4108"/>
                    <a:pt x="12238" y="3626"/>
                    <a:pt x="12332" y="2948"/>
                  </a:cubicBezTo>
                  <a:cubicBezTo>
                    <a:pt x="12407" y="2572"/>
                    <a:pt x="12231" y="2146"/>
                    <a:pt x="11880" y="1870"/>
                  </a:cubicBezTo>
                  <a:cubicBezTo>
                    <a:pt x="11675" y="1721"/>
                    <a:pt x="11442" y="1641"/>
                    <a:pt x="11223" y="1641"/>
                  </a:cubicBezTo>
                  <a:cubicBezTo>
                    <a:pt x="11147" y="1641"/>
                    <a:pt x="11074" y="1650"/>
                    <a:pt x="11003" y="1670"/>
                  </a:cubicBezTo>
                  <a:cubicBezTo>
                    <a:pt x="10928" y="918"/>
                    <a:pt x="10301" y="266"/>
                    <a:pt x="9499" y="40"/>
                  </a:cubicBezTo>
                  <a:cubicBezTo>
                    <a:pt x="9383" y="13"/>
                    <a:pt x="9263" y="0"/>
                    <a:pt x="9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3"/>
            <p:cNvSpPr/>
            <p:nvPr/>
          </p:nvSpPr>
          <p:spPr>
            <a:xfrm>
              <a:off x="720005" y="2495025"/>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3"/>
            <p:cNvSpPr/>
            <p:nvPr/>
          </p:nvSpPr>
          <p:spPr>
            <a:xfrm>
              <a:off x="4778875" y="203743"/>
              <a:ext cx="164098" cy="155256"/>
            </a:xfrm>
            <a:custGeom>
              <a:avLst/>
              <a:gdLst/>
              <a:ahLst/>
              <a:cxnLst/>
              <a:rect l="l" t="t" r="r" b="b"/>
              <a:pathLst>
                <a:path w="1855" h="1755" extrusionOk="0">
                  <a:moveTo>
                    <a:pt x="852" y="0"/>
                  </a:moveTo>
                  <a:cubicBezTo>
                    <a:pt x="501" y="552"/>
                    <a:pt x="201" y="1128"/>
                    <a:pt x="0" y="1755"/>
                  </a:cubicBezTo>
                  <a:lnTo>
                    <a:pt x="1855" y="1755"/>
                  </a:lnTo>
                  <a:cubicBezTo>
                    <a:pt x="1579" y="1153"/>
                    <a:pt x="1253" y="577"/>
                    <a:pt x="877" y="51"/>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3"/>
            <p:cNvSpPr/>
            <p:nvPr/>
          </p:nvSpPr>
          <p:spPr>
            <a:xfrm>
              <a:off x="2708300" y="4917916"/>
              <a:ext cx="161886" cy="153133"/>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3"/>
            <p:cNvSpPr/>
            <p:nvPr/>
          </p:nvSpPr>
          <p:spPr>
            <a:xfrm>
              <a:off x="6718827" y="4662493"/>
              <a:ext cx="164186" cy="153044"/>
            </a:xfrm>
            <a:custGeom>
              <a:avLst/>
              <a:gdLst/>
              <a:ahLst/>
              <a:cxnLst/>
              <a:rect l="l" t="t" r="r" b="b"/>
              <a:pathLst>
                <a:path w="1856" h="1730" extrusionOk="0">
                  <a:moveTo>
                    <a:pt x="853" y="0"/>
                  </a:moveTo>
                  <a:cubicBezTo>
                    <a:pt x="477" y="526"/>
                    <a:pt x="201" y="1128"/>
                    <a:pt x="0" y="1729"/>
                  </a:cubicBezTo>
                  <a:lnTo>
                    <a:pt x="1855" y="1729"/>
                  </a:lnTo>
                  <a:cubicBezTo>
                    <a:pt x="1579" y="1128"/>
                    <a:pt x="1254" y="576"/>
                    <a:pt x="878" y="25"/>
                  </a:cubicBezTo>
                  <a:lnTo>
                    <a:pt x="8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3"/>
            <p:cNvSpPr/>
            <p:nvPr/>
          </p:nvSpPr>
          <p:spPr>
            <a:xfrm>
              <a:off x="1412987" y="144448"/>
              <a:ext cx="161975" cy="153133"/>
            </a:xfrm>
            <a:custGeom>
              <a:avLst/>
              <a:gdLst/>
              <a:ahLst/>
              <a:cxnLst/>
              <a:rect l="l" t="t" r="r" b="b"/>
              <a:pathLst>
                <a:path w="1831" h="1731" extrusionOk="0">
                  <a:moveTo>
                    <a:pt x="853" y="1"/>
                  </a:moveTo>
                  <a:cubicBezTo>
                    <a:pt x="477" y="527"/>
                    <a:pt x="176" y="1129"/>
                    <a:pt x="1" y="1730"/>
                  </a:cubicBezTo>
                  <a:lnTo>
                    <a:pt x="1830" y="1730"/>
                  </a:lnTo>
                  <a:cubicBezTo>
                    <a:pt x="1580" y="1154"/>
                    <a:pt x="1229" y="577"/>
                    <a:pt x="853" y="26"/>
                  </a:cubicBez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3"/>
            <p:cNvSpPr/>
            <p:nvPr/>
          </p:nvSpPr>
          <p:spPr>
            <a:xfrm>
              <a:off x="3815815" y="4459304"/>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3"/>
            <p:cNvSpPr/>
            <p:nvPr/>
          </p:nvSpPr>
          <p:spPr>
            <a:xfrm>
              <a:off x="8356327" y="4191966"/>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3"/>
            <p:cNvSpPr/>
            <p:nvPr/>
          </p:nvSpPr>
          <p:spPr>
            <a:xfrm>
              <a:off x="8601765" y="2499491"/>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3"/>
            <p:cNvSpPr/>
            <p:nvPr/>
          </p:nvSpPr>
          <p:spPr>
            <a:xfrm>
              <a:off x="8934918" y="596938"/>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63"/>
          <p:cNvSpPr txBox="1">
            <a:spLocks noGrp="1"/>
          </p:cNvSpPr>
          <p:nvPr>
            <p:ph type="title"/>
          </p:nvPr>
        </p:nvSpPr>
        <p:spPr>
          <a:xfrm>
            <a:off x="2556300" y="688275"/>
            <a:ext cx="4031400" cy="8670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69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75" name="Google Shape;1575;p63"/>
          <p:cNvSpPr txBox="1">
            <a:spLocks noGrp="1"/>
          </p:cNvSpPr>
          <p:nvPr>
            <p:ph type="subTitle" idx="1"/>
          </p:nvPr>
        </p:nvSpPr>
        <p:spPr>
          <a:xfrm>
            <a:off x="3166200" y="2250275"/>
            <a:ext cx="2811600" cy="303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76" name="Google Shape;1576;p63"/>
          <p:cNvSpPr txBox="1">
            <a:spLocks noGrp="1"/>
          </p:cNvSpPr>
          <p:nvPr>
            <p:ph type="subTitle" idx="2"/>
          </p:nvPr>
        </p:nvSpPr>
        <p:spPr>
          <a:xfrm>
            <a:off x="3405300" y="2553400"/>
            <a:ext cx="2333400" cy="745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77" name="Google Shape;1577;p63"/>
          <p:cNvSpPr txBox="1"/>
          <p:nvPr/>
        </p:nvSpPr>
        <p:spPr>
          <a:xfrm>
            <a:off x="2815950" y="3388550"/>
            <a:ext cx="3512100" cy="745200"/>
          </a:xfrm>
          <a:prstGeom prst="rect">
            <a:avLst/>
          </a:prstGeom>
          <a:noFill/>
          <a:ln>
            <a:noFill/>
          </a:ln>
        </p:spPr>
        <p:txBody>
          <a:bodyPr spcFirstLastPara="1" wrap="square" lIns="0" tIns="0" rIns="0" bIns="0" anchor="ctr" anchorCtr="0">
            <a:noAutofit/>
          </a:bodyPr>
          <a:lstStyle/>
          <a:p>
            <a:pPr marL="0" lvl="0" indent="0" algn="ctr" rtl="0">
              <a:spcBef>
                <a:spcPts val="300"/>
              </a:spcBef>
              <a:spcAft>
                <a:spcPts val="0"/>
              </a:spcAft>
              <a:buNone/>
            </a:pPr>
            <a:r>
              <a:rPr lang="en" sz="1200" b="1">
                <a:solidFill>
                  <a:schemeClr val="lt1"/>
                </a:solidFill>
                <a:latin typeface="Manjari"/>
                <a:ea typeface="Manjari"/>
                <a:cs typeface="Manjari"/>
                <a:sym typeface="Manjari"/>
              </a:rPr>
              <a:t>CREDITS: This presentation template was created by </a:t>
            </a:r>
            <a:r>
              <a:rPr lang="en" sz="1200" b="1">
                <a:solidFill>
                  <a:schemeClr val="lt2"/>
                </a:solidFill>
                <a:uFill>
                  <a:noFill/>
                </a:uFill>
                <a:latin typeface="Manjari"/>
                <a:ea typeface="Manjari"/>
                <a:cs typeface="Manjari"/>
                <a:sym typeface="Manjari"/>
                <a:hlinkClick r:id="rId2">
                  <a:extLst>
                    <a:ext uri="{A12FA001-AC4F-418D-AE19-62706E023703}">
                      <ahyp:hlinkClr xmlns:ahyp="http://schemas.microsoft.com/office/drawing/2018/hyperlinkcolor" val="tx"/>
                    </a:ext>
                  </a:extLst>
                </a:hlinkClick>
              </a:rPr>
              <a:t>Slidesgo</a:t>
            </a:r>
            <a:r>
              <a:rPr lang="en" sz="1200" b="1">
                <a:solidFill>
                  <a:schemeClr val="lt1"/>
                </a:solidFill>
                <a:latin typeface="Manjari"/>
                <a:ea typeface="Manjari"/>
                <a:cs typeface="Manjari"/>
                <a:sym typeface="Manjari"/>
              </a:rPr>
              <a:t>, including icons by </a:t>
            </a:r>
            <a:r>
              <a:rPr lang="en" sz="1200" b="1">
                <a:solidFill>
                  <a:schemeClr val="lt2"/>
                </a:solidFill>
                <a:uFill>
                  <a:noFill/>
                </a:uFill>
                <a:latin typeface="Manjari"/>
                <a:ea typeface="Manjari"/>
                <a:cs typeface="Manjari"/>
                <a:sym typeface="Manjari"/>
                <a:hlinkClick r:id="rId3">
                  <a:extLst>
                    <a:ext uri="{A12FA001-AC4F-418D-AE19-62706E023703}">
                      <ahyp:hlinkClr xmlns:ahyp="http://schemas.microsoft.com/office/drawing/2018/hyperlinkcolor" val="tx"/>
                    </a:ext>
                  </a:extLst>
                </a:hlinkClick>
              </a:rPr>
              <a:t>Flaticon</a:t>
            </a:r>
            <a:r>
              <a:rPr lang="en" sz="1200" b="1">
                <a:solidFill>
                  <a:schemeClr val="lt1"/>
                </a:solidFill>
                <a:latin typeface="Manjari"/>
                <a:ea typeface="Manjari"/>
                <a:cs typeface="Manjari"/>
                <a:sym typeface="Manjari"/>
              </a:rPr>
              <a:t>, infographics &amp; images by </a:t>
            </a:r>
            <a:r>
              <a:rPr lang="en" sz="1200" b="1">
                <a:solidFill>
                  <a:schemeClr val="lt2"/>
                </a:solidFill>
                <a:uFill>
                  <a:noFill/>
                </a:uFill>
                <a:latin typeface="Manjari"/>
                <a:ea typeface="Manjari"/>
                <a:cs typeface="Manjari"/>
                <a:sym typeface="Manjari"/>
                <a:hlinkClick r:id="rId4">
                  <a:extLst>
                    <a:ext uri="{A12FA001-AC4F-418D-AE19-62706E023703}">
                      <ahyp:hlinkClr xmlns:ahyp="http://schemas.microsoft.com/office/drawing/2018/hyperlinkcolor" val="tx"/>
                    </a:ext>
                  </a:extLst>
                </a:hlinkClick>
              </a:rPr>
              <a:t>Freepik</a:t>
            </a:r>
            <a:endParaRPr sz="1200" b="1">
              <a:solidFill>
                <a:schemeClr val="lt2"/>
              </a:solidFill>
              <a:latin typeface="Manjari"/>
              <a:ea typeface="Manjari"/>
              <a:cs typeface="Manjari"/>
              <a:sym typeface="Manja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wo columns">
  <p:cSld name="CUSTOM_11">
    <p:bg>
      <p:bgPr>
        <a:solidFill>
          <a:schemeClr val="accent4"/>
        </a:solidFill>
        <a:effectLst/>
      </p:bgPr>
    </p:bg>
    <p:spTree>
      <p:nvGrpSpPr>
        <p:cNvPr id="1" name="Shape 1578"/>
        <p:cNvGrpSpPr/>
        <p:nvPr/>
      </p:nvGrpSpPr>
      <p:grpSpPr>
        <a:xfrm>
          <a:off x="0" y="0"/>
          <a:ext cx="0" cy="0"/>
          <a:chOff x="0" y="0"/>
          <a:chExt cx="0" cy="0"/>
        </a:xfrm>
      </p:grpSpPr>
      <p:sp>
        <p:nvSpPr>
          <p:cNvPr id="1579" name="Google Shape;1579;p6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80" name="Google Shape;1580;p64"/>
          <p:cNvSpPr txBox="1">
            <a:spLocks noGrp="1"/>
          </p:cNvSpPr>
          <p:nvPr>
            <p:ph type="subTitle" idx="1"/>
          </p:nvPr>
        </p:nvSpPr>
        <p:spPr>
          <a:xfrm>
            <a:off x="720000" y="1977000"/>
            <a:ext cx="2811600" cy="1657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64"/>
          <p:cNvSpPr txBox="1">
            <a:spLocks noGrp="1"/>
          </p:cNvSpPr>
          <p:nvPr>
            <p:ph type="subTitle" idx="2"/>
          </p:nvPr>
        </p:nvSpPr>
        <p:spPr>
          <a:xfrm>
            <a:off x="5612400" y="1977000"/>
            <a:ext cx="2811600" cy="1657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582"/>
        <p:cNvGrpSpPr/>
        <p:nvPr/>
      </p:nvGrpSpPr>
      <p:grpSpPr>
        <a:xfrm>
          <a:off x="0" y="0"/>
          <a:ext cx="0" cy="0"/>
          <a:chOff x="0" y="0"/>
          <a:chExt cx="0" cy="0"/>
        </a:xfrm>
      </p:grpSpPr>
      <p:grpSp>
        <p:nvGrpSpPr>
          <p:cNvPr id="1583" name="Google Shape;1583;p65"/>
          <p:cNvGrpSpPr/>
          <p:nvPr/>
        </p:nvGrpSpPr>
        <p:grpSpPr>
          <a:xfrm>
            <a:off x="-100690" y="-243418"/>
            <a:ext cx="9114296" cy="5135601"/>
            <a:chOff x="-100690" y="-243418"/>
            <a:chExt cx="9114296" cy="5135601"/>
          </a:xfrm>
        </p:grpSpPr>
        <p:sp>
          <p:nvSpPr>
            <p:cNvPr id="1584" name="Google Shape;1584;p65"/>
            <p:cNvSpPr/>
            <p:nvPr/>
          </p:nvSpPr>
          <p:spPr>
            <a:xfrm>
              <a:off x="-100690" y="895848"/>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5"/>
            <p:cNvSpPr/>
            <p:nvPr/>
          </p:nvSpPr>
          <p:spPr>
            <a:xfrm>
              <a:off x="5955922"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5"/>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5"/>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5"/>
            <p:cNvSpPr/>
            <p:nvPr/>
          </p:nvSpPr>
          <p:spPr>
            <a:xfrm>
              <a:off x="1325352" y="2135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5"/>
            <p:cNvSpPr/>
            <p:nvPr/>
          </p:nvSpPr>
          <p:spPr>
            <a:xfrm>
              <a:off x="5637280" y="3646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5"/>
            <p:cNvSpPr/>
            <p:nvPr/>
          </p:nvSpPr>
          <p:spPr>
            <a:xfrm>
              <a:off x="2863855"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5"/>
            <p:cNvSpPr/>
            <p:nvPr/>
          </p:nvSpPr>
          <p:spPr>
            <a:xfrm>
              <a:off x="7268048"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5"/>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3" name="Google Shape;1593;p65"/>
            <p:cNvGrpSpPr/>
            <p:nvPr/>
          </p:nvGrpSpPr>
          <p:grpSpPr>
            <a:xfrm>
              <a:off x="7907662" y="1099397"/>
              <a:ext cx="1032663" cy="712280"/>
              <a:chOff x="1966925" y="760050"/>
              <a:chExt cx="244400" cy="168575"/>
            </a:xfrm>
          </p:grpSpPr>
          <p:sp>
            <p:nvSpPr>
              <p:cNvPr id="1594" name="Google Shape;1594;p65"/>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5"/>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5"/>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5"/>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5"/>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5"/>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5"/>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5"/>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5"/>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5"/>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5"/>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5"/>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5"/>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5"/>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5"/>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5"/>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5"/>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5"/>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5"/>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5"/>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5"/>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5"/>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5"/>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5"/>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5"/>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5"/>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0" name="Google Shape;1620;p65"/>
            <p:cNvSpPr/>
            <p:nvPr/>
          </p:nvSpPr>
          <p:spPr>
            <a:xfrm>
              <a:off x="719995" y="4749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5"/>
            <p:cNvSpPr/>
            <p:nvPr/>
          </p:nvSpPr>
          <p:spPr>
            <a:xfrm>
              <a:off x="8423990" y="4385716"/>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5"/>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3" name="Google Shape;1623;p65"/>
            <p:cNvGrpSpPr/>
            <p:nvPr/>
          </p:nvGrpSpPr>
          <p:grpSpPr>
            <a:xfrm>
              <a:off x="0" y="3574822"/>
              <a:ext cx="1032663" cy="712280"/>
              <a:chOff x="1966925" y="760050"/>
              <a:chExt cx="244400" cy="168575"/>
            </a:xfrm>
          </p:grpSpPr>
          <p:sp>
            <p:nvSpPr>
              <p:cNvPr id="1624" name="Google Shape;1624;p65"/>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5"/>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5"/>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5"/>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5"/>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5"/>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5"/>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5"/>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5"/>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5"/>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5"/>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5"/>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5"/>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5"/>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5"/>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5"/>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5"/>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5"/>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5"/>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5"/>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5"/>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5"/>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5"/>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5"/>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5"/>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5"/>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CUSTOM_12_1">
    <p:bg>
      <p:bgPr>
        <a:solidFill>
          <a:schemeClr val="accent4"/>
        </a:solidFill>
        <a:effectLst/>
      </p:bgPr>
    </p:bg>
    <p:spTree>
      <p:nvGrpSpPr>
        <p:cNvPr id="1" name="Shape 1650"/>
        <p:cNvGrpSpPr/>
        <p:nvPr/>
      </p:nvGrpSpPr>
      <p:grpSpPr>
        <a:xfrm>
          <a:off x="0" y="0"/>
          <a:ext cx="0" cy="0"/>
          <a:chOff x="0" y="0"/>
          <a:chExt cx="0" cy="0"/>
        </a:xfrm>
      </p:grpSpPr>
      <p:grpSp>
        <p:nvGrpSpPr>
          <p:cNvPr id="1651" name="Google Shape;1651;p66"/>
          <p:cNvGrpSpPr/>
          <p:nvPr/>
        </p:nvGrpSpPr>
        <p:grpSpPr>
          <a:xfrm>
            <a:off x="-159814" y="108353"/>
            <a:ext cx="9360091" cy="4886410"/>
            <a:chOff x="-159814" y="108353"/>
            <a:chExt cx="9360091" cy="4886410"/>
          </a:xfrm>
        </p:grpSpPr>
        <p:sp>
          <p:nvSpPr>
            <p:cNvPr id="1652" name="Google Shape;1652;p66"/>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6"/>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6"/>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6"/>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6"/>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6"/>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6"/>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6"/>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6"/>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6"/>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6"/>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3" name="Google Shape;1663;p66"/>
            <p:cNvGrpSpPr/>
            <p:nvPr/>
          </p:nvGrpSpPr>
          <p:grpSpPr>
            <a:xfrm rot="-3210415">
              <a:off x="-88437" y="1571975"/>
              <a:ext cx="956558" cy="659786"/>
              <a:chOff x="1966925" y="760050"/>
              <a:chExt cx="244400" cy="168575"/>
            </a:xfrm>
          </p:grpSpPr>
          <p:sp>
            <p:nvSpPr>
              <p:cNvPr id="1664" name="Google Shape;1664;p66"/>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6"/>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6"/>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6"/>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6"/>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6"/>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6"/>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6"/>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6"/>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6"/>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6"/>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6"/>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6"/>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6"/>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6"/>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6"/>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6"/>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6"/>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6"/>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6"/>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6"/>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6"/>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6"/>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6"/>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6"/>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6"/>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3600"/>
              <a:buFont typeface="Boogaloo"/>
              <a:buNone/>
              <a:defRPr sz="3600" b="1">
                <a:solidFill>
                  <a:schemeClr val="dk1"/>
                </a:solidFill>
                <a:latin typeface="Boogaloo"/>
                <a:ea typeface="Boogaloo"/>
                <a:cs typeface="Boogaloo"/>
                <a:sym typeface="Boogalo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rtl="0">
              <a:lnSpc>
                <a:spcPct val="115000"/>
              </a:lnSpc>
              <a:spcBef>
                <a:spcPts val="0"/>
              </a:spcBef>
              <a:spcAft>
                <a:spcPts val="0"/>
              </a:spcAft>
              <a:buClr>
                <a:schemeClr val="dk2"/>
              </a:buClr>
              <a:buSzPts val="1600"/>
              <a:buFont typeface="Manjari"/>
              <a:buChar char="●"/>
              <a:defRPr sz="1600">
                <a:solidFill>
                  <a:schemeClr val="dk2"/>
                </a:solidFill>
                <a:latin typeface="Manjari"/>
                <a:ea typeface="Manjari"/>
                <a:cs typeface="Manjari"/>
                <a:sym typeface="Manjari"/>
              </a:defRPr>
            </a:lvl1pPr>
            <a:lvl2pPr marL="914400" lvl="1" indent="-330200" rtl="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2pPr>
            <a:lvl3pPr marL="1371600" lvl="2" indent="-330200" rtl="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3pPr>
            <a:lvl4pPr marL="1828800" lvl="3" indent="-330200" rtl="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4pPr>
            <a:lvl5pPr marL="2286000" lvl="4" indent="-330200" rtl="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5pPr>
            <a:lvl6pPr marL="2743200" lvl="5" indent="-330200" rtl="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6pPr>
            <a:lvl7pPr marL="3200400" lvl="6" indent="-330200" rtl="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7pPr>
            <a:lvl8pPr marL="3657600" lvl="7" indent="-330200" rtl="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8pPr>
            <a:lvl9pPr marL="4114800" lvl="8" indent="-330200" rtl="0">
              <a:lnSpc>
                <a:spcPct val="115000"/>
              </a:lnSpc>
              <a:spcBef>
                <a:spcPts val="1600"/>
              </a:spcBef>
              <a:spcAft>
                <a:spcPts val="1600"/>
              </a:spcAft>
              <a:buClr>
                <a:schemeClr val="dk2"/>
              </a:buClr>
              <a:buSzPts val="1600"/>
              <a:buFont typeface="Manjari"/>
              <a:buChar char="■"/>
              <a:defRPr sz="1600">
                <a:solidFill>
                  <a:schemeClr val="dk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70"/>
        <p:cNvGrpSpPr/>
        <p:nvPr/>
      </p:nvGrpSpPr>
      <p:grpSpPr>
        <a:xfrm>
          <a:off x="0" y="0"/>
          <a:ext cx="0" cy="0"/>
          <a:chOff x="0" y="0"/>
          <a:chExt cx="0" cy="0"/>
        </a:xfrm>
      </p:grpSpPr>
      <p:sp>
        <p:nvSpPr>
          <p:cNvPr id="871" name="Google Shape;871;p40"/>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3600"/>
              <a:buFont typeface="Boogaloo"/>
              <a:buNone/>
              <a:defRPr sz="3600" b="1">
                <a:solidFill>
                  <a:schemeClr val="dk1"/>
                </a:solidFill>
                <a:latin typeface="Boogaloo"/>
                <a:ea typeface="Boogaloo"/>
                <a:cs typeface="Boogaloo"/>
                <a:sym typeface="Boogalo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72" name="Google Shape;872;p40"/>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rtl="0">
              <a:lnSpc>
                <a:spcPct val="115000"/>
              </a:lnSpc>
              <a:spcBef>
                <a:spcPts val="0"/>
              </a:spcBef>
              <a:spcAft>
                <a:spcPts val="0"/>
              </a:spcAft>
              <a:buClr>
                <a:schemeClr val="dk2"/>
              </a:buClr>
              <a:buSzPts val="1600"/>
              <a:buFont typeface="Manjari"/>
              <a:buChar char="●"/>
              <a:defRPr sz="1600">
                <a:solidFill>
                  <a:schemeClr val="dk2"/>
                </a:solidFill>
                <a:latin typeface="Manjari"/>
                <a:ea typeface="Manjari"/>
                <a:cs typeface="Manjari"/>
                <a:sym typeface="Manjari"/>
              </a:defRPr>
            </a:lvl1pPr>
            <a:lvl2pPr marL="914400" lvl="1" indent="-330200" rtl="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2pPr>
            <a:lvl3pPr marL="1371600" lvl="2" indent="-330200" rtl="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3pPr>
            <a:lvl4pPr marL="1828800" lvl="3" indent="-330200" rtl="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4pPr>
            <a:lvl5pPr marL="2286000" lvl="4" indent="-330200" rtl="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5pPr>
            <a:lvl6pPr marL="2743200" lvl="5" indent="-330200" rtl="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6pPr>
            <a:lvl7pPr marL="3200400" lvl="6" indent="-330200" rtl="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7pPr>
            <a:lvl8pPr marL="3657600" lvl="7" indent="-330200" rtl="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8pPr>
            <a:lvl9pPr marL="4114800" lvl="8" indent="-330200" rtl="0">
              <a:lnSpc>
                <a:spcPct val="115000"/>
              </a:lnSpc>
              <a:spcBef>
                <a:spcPts val="1600"/>
              </a:spcBef>
              <a:spcAft>
                <a:spcPts val="1600"/>
              </a:spcAft>
              <a:buClr>
                <a:schemeClr val="dk2"/>
              </a:buClr>
              <a:buSzPts val="1600"/>
              <a:buFont typeface="Manjari"/>
              <a:buChar char="■"/>
              <a:defRPr sz="1600">
                <a:solidFill>
                  <a:schemeClr val="dk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hyperlink" Target="https://counselor1stop.org/wp-content/uploads/2019/01/sel-competencies-final.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67"/>
          <p:cNvSpPr txBox="1">
            <a:spLocks noGrp="1"/>
          </p:cNvSpPr>
          <p:nvPr>
            <p:ph type="ctrTitle"/>
          </p:nvPr>
        </p:nvSpPr>
        <p:spPr>
          <a:xfrm>
            <a:off x="2162550" y="1130900"/>
            <a:ext cx="4818900" cy="2350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600">
                <a:solidFill>
                  <a:schemeClr val="dk2"/>
                </a:solidFill>
              </a:rPr>
              <a:t>Managing BIG Emotions</a:t>
            </a:r>
            <a:endParaRPr sz="9600">
              <a:solidFill>
                <a:schemeClr val="lt2"/>
              </a:solidFill>
            </a:endParaRPr>
          </a:p>
        </p:txBody>
      </p:sp>
      <p:sp>
        <p:nvSpPr>
          <p:cNvPr id="1695" name="Google Shape;1695;p67"/>
          <p:cNvSpPr txBox="1">
            <a:spLocks noGrp="1"/>
          </p:cNvSpPr>
          <p:nvPr>
            <p:ph type="subTitle" idx="1"/>
          </p:nvPr>
        </p:nvSpPr>
        <p:spPr>
          <a:xfrm>
            <a:off x="2162550" y="3481284"/>
            <a:ext cx="4818900" cy="53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b="1"/>
              <a:t>Mrs. Faherty </a:t>
            </a:r>
            <a:endParaRPr b="1"/>
          </a:p>
          <a:p>
            <a:pPr marL="0" lvl="0" indent="0" algn="ctr" rtl="0">
              <a:spcBef>
                <a:spcPts val="0"/>
              </a:spcBef>
              <a:spcAft>
                <a:spcPts val="0"/>
              </a:spcAft>
              <a:buNone/>
            </a:pPr>
            <a:r>
              <a:rPr lang="en"/>
              <a:t>2021- 2022 4th Grade </a:t>
            </a:r>
            <a:endParaRPr/>
          </a:p>
          <a:p>
            <a:pPr marL="0" lvl="0" indent="0" algn="ctr" rtl="0">
              <a:spcBef>
                <a:spcPts val="0"/>
              </a:spcBef>
              <a:spcAft>
                <a:spcPts val="0"/>
              </a:spcAft>
              <a:buNone/>
            </a:pPr>
            <a:r>
              <a:rPr lang="en"/>
              <a:t>P.S. 90Q Horace Mann </a:t>
            </a:r>
            <a:endParaRPr/>
          </a:p>
        </p:txBody>
      </p:sp>
      <p:grpSp>
        <p:nvGrpSpPr>
          <p:cNvPr id="1696" name="Google Shape;1696;p67"/>
          <p:cNvGrpSpPr/>
          <p:nvPr/>
        </p:nvGrpSpPr>
        <p:grpSpPr>
          <a:xfrm>
            <a:off x="260659" y="3070328"/>
            <a:ext cx="1544497" cy="1530207"/>
            <a:chOff x="1707525" y="952400"/>
            <a:chExt cx="337750" cy="334625"/>
          </a:xfrm>
        </p:grpSpPr>
        <p:sp>
          <p:nvSpPr>
            <p:cNvPr id="1697" name="Google Shape;1697;p67"/>
            <p:cNvSpPr/>
            <p:nvPr/>
          </p:nvSpPr>
          <p:spPr>
            <a:xfrm>
              <a:off x="1735100" y="969775"/>
              <a:ext cx="276975" cy="299025"/>
            </a:xfrm>
            <a:custGeom>
              <a:avLst/>
              <a:gdLst/>
              <a:ahLst/>
              <a:cxnLst/>
              <a:rect l="l" t="t" r="r" b="b"/>
              <a:pathLst>
                <a:path w="11079" h="11961" extrusionOk="0">
                  <a:moveTo>
                    <a:pt x="2781" y="1783"/>
                  </a:moveTo>
                  <a:cubicBezTo>
                    <a:pt x="2848" y="1783"/>
                    <a:pt x="2908" y="1870"/>
                    <a:pt x="2908" y="1937"/>
                  </a:cubicBezTo>
                  <a:cubicBezTo>
                    <a:pt x="2892" y="1986"/>
                    <a:pt x="2834" y="2013"/>
                    <a:pt x="2781" y="2013"/>
                  </a:cubicBezTo>
                  <a:cubicBezTo>
                    <a:pt x="2752" y="2013"/>
                    <a:pt x="2725" y="2005"/>
                    <a:pt x="2707" y="1987"/>
                  </a:cubicBezTo>
                  <a:cubicBezTo>
                    <a:pt x="2657" y="1912"/>
                    <a:pt x="2707" y="1837"/>
                    <a:pt x="2732" y="1787"/>
                  </a:cubicBezTo>
                  <a:lnTo>
                    <a:pt x="2757" y="1787"/>
                  </a:lnTo>
                  <a:cubicBezTo>
                    <a:pt x="2766" y="1784"/>
                    <a:pt x="2774" y="1783"/>
                    <a:pt x="2781" y="1783"/>
                  </a:cubicBezTo>
                  <a:close/>
                  <a:moveTo>
                    <a:pt x="7368" y="1783"/>
                  </a:moveTo>
                  <a:cubicBezTo>
                    <a:pt x="7434" y="1783"/>
                    <a:pt x="7492" y="1870"/>
                    <a:pt x="7469" y="1937"/>
                  </a:cubicBezTo>
                  <a:cubicBezTo>
                    <a:pt x="7453" y="1986"/>
                    <a:pt x="7395" y="2013"/>
                    <a:pt x="7349" y="2013"/>
                  </a:cubicBezTo>
                  <a:cubicBezTo>
                    <a:pt x="7324" y="2013"/>
                    <a:pt x="7303" y="2005"/>
                    <a:pt x="7294" y="1987"/>
                  </a:cubicBezTo>
                  <a:cubicBezTo>
                    <a:pt x="7244" y="1912"/>
                    <a:pt x="7269" y="1837"/>
                    <a:pt x="7319" y="1787"/>
                  </a:cubicBezTo>
                  <a:lnTo>
                    <a:pt x="7344" y="1787"/>
                  </a:lnTo>
                  <a:cubicBezTo>
                    <a:pt x="7352" y="1784"/>
                    <a:pt x="7360" y="1783"/>
                    <a:pt x="7368" y="1783"/>
                  </a:cubicBezTo>
                  <a:close/>
                  <a:moveTo>
                    <a:pt x="2457" y="2589"/>
                  </a:moveTo>
                  <a:cubicBezTo>
                    <a:pt x="2482" y="2589"/>
                    <a:pt x="2482" y="2589"/>
                    <a:pt x="2507" y="2614"/>
                  </a:cubicBezTo>
                  <a:lnTo>
                    <a:pt x="2557" y="2614"/>
                  </a:lnTo>
                  <a:cubicBezTo>
                    <a:pt x="2607" y="2639"/>
                    <a:pt x="2657" y="2664"/>
                    <a:pt x="2682" y="2714"/>
                  </a:cubicBezTo>
                  <a:cubicBezTo>
                    <a:pt x="2707" y="2764"/>
                    <a:pt x="2682" y="2839"/>
                    <a:pt x="2657" y="2890"/>
                  </a:cubicBezTo>
                  <a:cubicBezTo>
                    <a:pt x="2607" y="2940"/>
                    <a:pt x="2557" y="2965"/>
                    <a:pt x="2507" y="2965"/>
                  </a:cubicBezTo>
                  <a:cubicBezTo>
                    <a:pt x="2465" y="2975"/>
                    <a:pt x="2419" y="2981"/>
                    <a:pt x="2373" y="2981"/>
                  </a:cubicBezTo>
                  <a:cubicBezTo>
                    <a:pt x="2307" y="2981"/>
                    <a:pt x="2240" y="2969"/>
                    <a:pt x="2181" y="2940"/>
                  </a:cubicBezTo>
                  <a:cubicBezTo>
                    <a:pt x="2131" y="2915"/>
                    <a:pt x="2056" y="2865"/>
                    <a:pt x="2056" y="2789"/>
                  </a:cubicBezTo>
                  <a:cubicBezTo>
                    <a:pt x="2056" y="2739"/>
                    <a:pt x="2106" y="2689"/>
                    <a:pt x="2156" y="2664"/>
                  </a:cubicBezTo>
                  <a:cubicBezTo>
                    <a:pt x="2156" y="2639"/>
                    <a:pt x="2181" y="2639"/>
                    <a:pt x="2206" y="2614"/>
                  </a:cubicBezTo>
                  <a:cubicBezTo>
                    <a:pt x="2281" y="2589"/>
                    <a:pt x="2382" y="2589"/>
                    <a:pt x="2457" y="2589"/>
                  </a:cubicBezTo>
                  <a:close/>
                  <a:moveTo>
                    <a:pt x="7895" y="2454"/>
                  </a:moveTo>
                  <a:cubicBezTo>
                    <a:pt x="7928" y="2454"/>
                    <a:pt x="7962" y="2457"/>
                    <a:pt x="7996" y="2463"/>
                  </a:cubicBezTo>
                  <a:cubicBezTo>
                    <a:pt x="8021" y="2463"/>
                    <a:pt x="8046" y="2489"/>
                    <a:pt x="8071" y="2489"/>
                  </a:cubicBezTo>
                  <a:cubicBezTo>
                    <a:pt x="8071" y="2489"/>
                    <a:pt x="8121" y="2489"/>
                    <a:pt x="8146" y="2514"/>
                  </a:cubicBezTo>
                  <a:cubicBezTo>
                    <a:pt x="8196" y="2539"/>
                    <a:pt x="8271" y="2564"/>
                    <a:pt x="8296" y="2639"/>
                  </a:cubicBezTo>
                  <a:cubicBezTo>
                    <a:pt x="8346" y="2714"/>
                    <a:pt x="8321" y="2814"/>
                    <a:pt x="8271" y="2865"/>
                  </a:cubicBezTo>
                  <a:cubicBezTo>
                    <a:pt x="8221" y="2940"/>
                    <a:pt x="8146" y="2965"/>
                    <a:pt x="8071" y="2990"/>
                  </a:cubicBezTo>
                  <a:cubicBezTo>
                    <a:pt x="8018" y="3008"/>
                    <a:pt x="7964" y="3016"/>
                    <a:pt x="7911" y="3016"/>
                  </a:cubicBezTo>
                  <a:cubicBezTo>
                    <a:pt x="7814" y="3016"/>
                    <a:pt x="7717" y="2988"/>
                    <a:pt x="7620" y="2940"/>
                  </a:cubicBezTo>
                  <a:cubicBezTo>
                    <a:pt x="7544" y="2915"/>
                    <a:pt x="7469" y="2839"/>
                    <a:pt x="7444" y="2739"/>
                  </a:cubicBezTo>
                  <a:cubicBezTo>
                    <a:pt x="7444" y="2664"/>
                    <a:pt x="7494" y="2589"/>
                    <a:pt x="7570" y="2539"/>
                  </a:cubicBezTo>
                  <a:cubicBezTo>
                    <a:pt x="7595" y="2539"/>
                    <a:pt x="7620" y="2514"/>
                    <a:pt x="7645" y="2514"/>
                  </a:cubicBezTo>
                  <a:cubicBezTo>
                    <a:pt x="7718" y="2477"/>
                    <a:pt x="7805" y="2454"/>
                    <a:pt x="7895" y="2454"/>
                  </a:cubicBezTo>
                  <a:close/>
                  <a:moveTo>
                    <a:pt x="6982" y="2773"/>
                  </a:moveTo>
                  <a:cubicBezTo>
                    <a:pt x="7001" y="2773"/>
                    <a:pt x="7018" y="2785"/>
                    <a:pt x="7018" y="2814"/>
                  </a:cubicBezTo>
                  <a:cubicBezTo>
                    <a:pt x="7043" y="2839"/>
                    <a:pt x="7043" y="2865"/>
                    <a:pt x="7018" y="2890"/>
                  </a:cubicBezTo>
                  <a:cubicBezTo>
                    <a:pt x="6392" y="3291"/>
                    <a:pt x="5665" y="3516"/>
                    <a:pt x="4913" y="3516"/>
                  </a:cubicBezTo>
                  <a:cubicBezTo>
                    <a:pt x="4537" y="3516"/>
                    <a:pt x="4161" y="3466"/>
                    <a:pt x="3810" y="3341"/>
                  </a:cubicBezTo>
                  <a:cubicBezTo>
                    <a:pt x="3509" y="3240"/>
                    <a:pt x="3284" y="3140"/>
                    <a:pt x="3108" y="2990"/>
                  </a:cubicBezTo>
                  <a:cubicBezTo>
                    <a:pt x="3083" y="2965"/>
                    <a:pt x="3083" y="2915"/>
                    <a:pt x="3108" y="2890"/>
                  </a:cubicBezTo>
                  <a:cubicBezTo>
                    <a:pt x="3121" y="2877"/>
                    <a:pt x="3133" y="2871"/>
                    <a:pt x="3146" y="2871"/>
                  </a:cubicBezTo>
                  <a:cubicBezTo>
                    <a:pt x="3158" y="2871"/>
                    <a:pt x="3171" y="2877"/>
                    <a:pt x="3184" y="2890"/>
                  </a:cubicBezTo>
                  <a:cubicBezTo>
                    <a:pt x="3359" y="3015"/>
                    <a:pt x="3559" y="3140"/>
                    <a:pt x="3835" y="3215"/>
                  </a:cubicBezTo>
                  <a:cubicBezTo>
                    <a:pt x="4190" y="3328"/>
                    <a:pt x="4563" y="3384"/>
                    <a:pt x="4936" y="3384"/>
                  </a:cubicBezTo>
                  <a:cubicBezTo>
                    <a:pt x="5643" y="3384"/>
                    <a:pt x="6352" y="3183"/>
                    <a:pt x="6943" y="2789"/>
                  </a:cubicBezTo>
                  <a:cubicBezTo>
                    <a:pt x="6953" y="2779"/>
                    <a:pt x="6968" y="2773"/>
                    <a:pt x="6982" y="2773"/>
                  </a:cubicBezTo>
                  <a:close/>
                  <a:moveTo>
                    <a:pt x="5855" y="5812"/>
                  </a:moveTo>
                  <a:cubicBezTo>
                    <a:pt x="6059" y="5812"/>
                    <a:pt x="6273" y="5952"/>
                    <a:pt x="6316" y="6148"/>
                  </a:cubicBezTo>
                  <a:cubicBezTo>
                    <a:pt x="6392" y="6373"/>
                    <a:pt x="6241" y="6649"/>
                    <a:pt x="6016" y="6699"/>
                  </a:cubicBezTo>
                  <a:cubicBezTo>
                    <a:pt x="5976" y="6712"/>
                    <a:pt x="5934" y="6719"/>
                    <a:pt x="5892" y="6719"/>
                  </a:cubicBezTo>
                  <a:cubicBezTo>
                    <a:pt x="5699" y="6719"/>
                    <a:pt x="5501" y="6584"/>
                    <a:pt x="5439" y="6398"/>
                  </a:cubicBezTo>
                  <a:cubicBezTo>
                    <a:pt x="5389" y="6173"/>
                    <a:pt x="5514" y="5897"/>
                    <a:pt x="5740" y="5822"/>
                  </a:cubicBezTo>
                  <a:lnTo>
                    <a:pt x="5765" y="5822"/>
                  </a:lnTo>
                  <a:cubicBezTo>
                    <a:pt x="5794" y="5815"/>
                    <a:pt x="5825" y="5812"/>
                    <a:pt x="5855" y="5812"/>
                  </a:cubicBezTo>
                  <a:close/>
                  <a:moveTo>
                    <a:pt x="8729" y="5206"/>
                  </a:moveTo>
                  <a:cubicBezTo>
                    <a:pt x="9181" y="5206"/>
                    <a:pt x="9638" y="5417"/>
                    <a:pt x="9825" y="5822"/>
                  </a:cubicBezTo>
                  <a:cubicBezTo>
                    <a:pt x="10001" y="6223"/>
                    <a:pt x="9976" y="6699"/>
                    <a:pt x="9825" y="7100"/>
                  </a:cubicBezTo>
                  <a:cubicBezTo>
                    <a:pt x="9700" y="7426"/>
                    <a:pt x="9524" y="7752"/>
                    <a:pt x="9249" y="7952"/>
                  </a:cubicBezTo>
                  <a:cubicBezTo>
                    <a:pt x="9048" y="8086"/>
                    <a:pt x="8814" y="8164"/>
                    <a:pt x="8584" y="8164"/>
                  </a:cubicBezTo>
                  <a:cubicBezTo>
                    <a:pt x="8469" y="8164"/>
                    <a:pt x="8355" y="8144"/>
                    <a:pt x="8246" y="8103"/>
                  </a:cubicBezTo>
                  <a:cubicBezTo>
                    <a:pt x="7971" y="7977"/>
                    <a:pt x="7795" y="7702"/>
                    <a:pt x="7695" y="7426"/>
                  </a:cubicBezTo>
                  <a:cubicBezTo>
                    <a:pt x="7519" y="7000"/>
                    <a:pt x="7544" y="6524"/>
                    <a:pt x="7645" y="6073"/>
                  </a:cubicBezTo>
                  <a:cubicBezTo>
                    <a:pt x="7695" y="5847"/>
                    <a:pt x="7795" y="5596"/>
                    <a:pt x="7971" y="5446"/>
                  </a:cubicBezTo>
                  <a:cubicBezTo>
                    <a:pt x="8179" y="5285"/>
                    <a:pt x="8453" y="5206"/>
                    <a:pt x="8729" y="5206"/>
                  </a:cubicBezTo>
                  <a:close/>
                  <a:moveTo>
                    <a:pt x="4652" y="8246"/>
                  </a:moveTo>
                  <a:cubicBezTo>
                    <a:pt x="5034" y="8246"/>
                    <a:pt x="5415" y="8529"/>
                    <a:pt x="5389" y="9080"/>
                  </a:cubicBezTo>
                  <a:cubicBezTo>
                    <a:pt x="5366" y="9457"/>
                    <a:pt x="5010" y="9811"/>
                    <a:pt x="4635" y="9811"/>
                  </a:cubicBezTo>
                  <a:cubicBezTo>
                    <a:pt x="4611" y="9811"/>
                    <a:pt x="4586" y="9810"/>
                    <a:pt x="4562" y="9807"/>
                  </a:cubicBezTo>
                  <a:cubicBezTo>
                    <a:pt x="4186" y="9757"/>
                    <a:pt x="3910" y="9381"/>
                    <a:pt x="3910" y="9030"/>
                  </a:cubicBezTo>
                  <a:cubicBezTo>
                    <a:pt x="3923" y="8504"/>
                    <a:pt x="4288" y="8246"/>
                    <a:pt x="4652" y="8246"/>
                  </a:cubicBezTo>
                  <a:close/>
                  <a:moveTo>
                    <a:pt x="5994" y="0"/>
                  </a:moveTo>
                  <a:cubicBezTo>
                    <a:pt x="4945" y="0"/>
                    <a:pt x="3846" y="292"/>
                    <a:pt x="2908" y="784"/>
                  </a:cubicBezTo>
                  <a:cubicBezTo>
                    <a:pt x="2983" y="809"/>
                    <a:pt x="3033" y="859"/>
                    <a:pt x="3108" y="859"/>
                  </a:cubicBezTo>
                  <a:cubicBezTo>
                    <a:pt x="3008" y="1085"/>
                    <a:pt x="2808" y="1286"/>
                    <a:pt x="2557" y="1311"/>
                  </a:cubicBezTo>
                  <a:cubicBezTo>
                    <a:pt x="2507" y="1311"/>
                    <a:pt x="2407" y="1311"/>
                    <a:pt x="2432" y="1260"/>
                  </a:cubicBezTo>
                  <a:lnTo>
                    <a:pt x="2432" y="1260"/>
                  </a:lnTo>
                  <a:cubicBezTo>
                    <a:pt x="2418" y="1265"/>
                    <a:pt x="2405" y="1267"/>
                    <a:pt x="2393" y="1267"/>
                  </a:cubicBezTo>
                  <a:cubicBezTo>
                    <a:pt x="2338" y="1267"/>
                    <a:pt x="2297" y="1226"/>
                    <a:pt x="2256" y="1185"/>
                  </a:cubicBezTo>
                  <a:cubicBezTo>
                    <a:pt x="1930" y="1411"/>
                    <a:pt x="1630" y="1661"/>
                    <a:pt x="1379" y="1962"/>
                  </a:cubicBezTo>
                  <a:cubicBezTo>
                    <a:pt x="752" y="2664"/>
                    <a:pt x="351" y="3566"/>
                    <a:pt x="176" y="4494"/>
                  </a:cubicBezTo>
                  <a:cubicBezTo>
                    <a:pt x="151" y="4544"/>
                    <a:pt x="151" y="4594"/>
                    <a:pt x="126" y="4644"/>
                  </a:cubicBezTo>
                  <a:cubicBezTo>
                    <a:pt x="176" y="4619"/>
                    <a:pt x="201" y="4594"/>
                    <a:pt x="226" y="4569"/>
                  </a:cubicBezTo>
                  <a:cubicBezTo>
                    <a:pt x="239" y="4556"/>
                    <a:pt x="257" y="4550"/>
                    <a:pt x="276" y="4550"/>
                  </a:cubicBezTo>
                  <a:cubicBezTo>
                    <a:pt x="295" y="4550"/>
                    <a:pt x="314" y="4556"/>
                    <a:pt x="326" y="4569"/>
                  </a:cubicBezTo>
                  <a:cubicBezTo>
                    <a:pt x="351" y="4594"/>
                    <a:pt x="351" y="4644"/>
                    <a:pt x="326" y="4669"/>
                  </a:cubicBezTo>
                  <a:cubicBezTo>
                    <a:pt x="251" y="4719"/>
                    <a:pt x="176" y="4794"/>
                    <a:pt x="101" y="4870"/>
                  </a:cubicBezTo>
                  <a:cubicBezTo>
                    <a:pt x="1" y="5596"/>
                    <a:pt x="1" y="6323"/>
                    <a:pt x="126" y="7050"/>
                  </a:cubicBezTo>
                  <a:cubicBezTo>
                    <a:pt x="326" y="6824"/>
                    <a:pt x="627" y="6699"/>
                    <a:pt x="928" y="6699"/>
                  </a:cubicBezTo>
                  <a:cubicBezTo>
                    <a:pt x="1329" y="6699"/>
                    <a:pt x="1705" y="6875"/>
                    <a:pt x="1981" y="7125"/>
                  </a:cubicBezTo>
                  <a:cubicBezTo>
                    <a:pt x="2507" y="7576"/>
                    <a:pt x="2833" y="8253"/>
                    <a:pt x="2757" y="8930"/>
                  </a:cubicBezTo>
                  <a:cubicBezTo>
                    <a:pt x="2682" y="9531"/>
                    <a:pt x="2256" y="10058"/>
                    <a:pt x="1705" y="10258"/>
                  </a:cubicBezTo>
                  <a:cubicBezTo>
                    <a:pt x="1855" y="10408"/>
                    <a:pt x="2006" y="10559"/>
                    <a:pt x="2181" y="10684"/>
                  </a:cubicBezTo>
                  <a:cubicBezTo>
                    <a:pt x="2808" y="11210"/>
                    <a:pt x="3534" y="11586"/>
                    <a:pt x="4336" y="11787"/>
                  </a:cubicBezTo>
                  <a:cubicBezTo>
                    <a:pt x="4336" y="11636"/>
                    <a:pt x="4336" y="11486"/>
                    <a:pt x="4336" y="11336"/>
                  </a:cubicBezTo>
                  <a:cubicBezTo>
                    <a:pt x="4336" y="11311"/>
                    <a:pt x="4361" y="11286"/>
                    <a:pt x="4387" y="11286"/>
                  </a:cubicBezTo>
                  <a:cubicBezTo>
                    <a:pt x="4437" y="11286"/>
                    <a:pt x="4462" y="11311"/>
                    <a:pt x="4462" y="11336"/>
                  </a:cubicBezTo>
                  <a:cubicBezTo>
                    <a:pt x="4462" y="11486"/>
                    <a:pt x="4462" y="11662"/>
                    <a:pt x="4462" y="11812"/>
                  </a:cubicBezTo>
                  <a:cubicBezTo>
                    <a:pt x="4895" y="11910"/>
                    <a:pt x="5336" y="11961"/>
                    <a:pt x="5776" y="11961"/>
                  </a:cubicBezTo>
                  <a:cubicBezTo>
                    <a:pt x="6125" y="11961"/>
                    <a:pt x="6474" y="11929"/>
                    <a:pt x="6818" y="11862"/>
                  </a:cubicBezTo>
                  <a:lnTo>
                    <a:pt x="6818" y="11486"/>
                  </a:lnTo>
                  <a:cubicBezTo>
                    <a:pt x="6818" y="11461"/>
                    <a:pt x="6843" y="11411"/>
                    <a:pt x="6868" y="11411"/>
                  </a:cubicBezTo>
                  <a:cubicBezTo>
                    <a:pt x="6918" y="11411"/>
                    <a:pt x="6943" y="11461"/>
                    <a:pt x="6943" y="11486"/>
                  </a:cubicBezTo>
                  <a:lnTo>
                    <a:pt x="6943" y="11837"/>
                  </a:lnTo>
                  <a:cubicBezTo>
                    <a:pt x="7519" y="11687"/>
                    <a:pt x="8046" y="11461"/>
                    <a:pt x="8547" y="11135"/>
                  </a:cubicBezTo>
                  <a:cubicBezTo>
                    <a:pt x="9575" y="10433"/>
                    <a:pt x="10326" y="9331"/>
                    <a:pt x="10702" y="8128"/>
                  </a:cubicBezTo>
                  <a:cubicBezTo>
                    <a:pt x="11078" y="6925"/>
                    <a:pt x="11078" y="5646"/>
                    <a:pt x="10878" y="4393"/>
                  </a:cubicBezTo>
                  <a:cubicBezTo>
                    <a:pt x="10853" y="4368"/>
                    <a:pt x="10853" y="4318"/>
                    <a:pt x="10853" y="4293"/>
                  </a:cubicBezTo>
                  <a:cubicBezTo>
                    <a:pt x="10778" y="4218"/>
                    <a:pt x="10702" y="4168"/>
                    <a:pt x="10652" y="4093"/>
                  </a:cubicBezTo>
                  <a:cubicBezTo>
                    <a:pt x="10602" y="4068"/>
                    <a:pt x="10602" y="4042"/>
                    <a:pt x="10627" y="4017"/>
                  </a:cubicBezTo>
                  <a:cubicBezTo>
                    <a:pt x="10645" y="4000"/>
                    <a:pt x="10675" y="3982"/>
                    <a:pt x="10700" y="3982"/>
                  </a:cubicBezTo>
                  <a:cubicBezTo>
                    <a:pt x="10711" y="3982"/>
                    <a:pt x="10720" y="3985"/>
                    <a:pt x="10727" y="3992"/>
                  </a:cubicBezTo>
                  <a:cubicBezTo>
                    <a:pt x="10753" y="4017"/>
                    <a:pt x="10778" y="4042"/>
                    <a:pt x="10803" y="4068"/>
                  </a:cubicBezTo>
                  <a:cubicBezTo>
                    <a:pt x="10702" y="3667"/>
                    <a:pt x="10602" y="3291"/>
                    <a:pt x="10427" y="2915"/>
                  </a:cubicBezTo>
                  <a:cubicBezTo>
                    <a:pt x="10001" y="1937"/>
                    <a:pt x="9249" y="1110"/>
                    <a:pt x="8296" y="584"/>
                  </a:cubicBezTo>
                  <a:cubicBezTo>
                    <a:pt x="8296" y="584"/>
                    <a:pt x="8296" y="609"/>
                    <a:pt x="8296" y="609"/>
                  </a:cubicBezTo>
                  <a:cubicBezTo>
                    <a:pt x="8271" y="709"/>
                    <a:pt x="8221" y="809"/>
                    <a:pt x="8121" y="834"/>
                  </a:cubicBezTo>
                  <a:cubicBezTo>
                    <a:pt x="8146" y="885"/>
                    <a:pt x="8046" y="885"/>
                    <a:pt x="7996" y="885"/>
                  </a:cubicBezTo>
                  <a:cubicBezTo>
                    <a:pt x="7979" y="887"/>
                    <a:pt x="7961" y="888"/>
                    <a:pt x="7943" y="888"/>
                  </a:cubicBezTo>
                  <a:cubicBezTo>
                    <a:pt x="7754" y="888"/>
                    <a:pt x="7536" y="767"/>
                    <a:pt x="7444" y="584"/>
                  </a:cubicBezTo>
                  <a:cubicBezTo>
                    <a:pt x="7570" y="534"/>
                    <a:pt x="7645" y="433"/>
                    <a:pt x="7720" y="308"/>
                  </a:cubicBezTo>
                  <a:cubicBezTo>
                    <a:pt x="7188" y="97"/>
                    <a:pt x="6599" y="0"/>
                    <a:pt x="5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7"/>
            <p:cNvSpPr/>
            <p:nvPr/>
          </p:nvSpPr>
          <p:spPr>
            <a:xfrm>
              <a:off x="1738225" y="1137250"/>
              <a:ext cx="67700" cy="89000"/>
            </a:xfrm>
            <a:custGeom>
              <a:avLst/>
              <a:gdLst/>
              <a:ahLst/>
              <a:cxnLst/>
              <a:rect l="l" t="t" r="r" b="b"/>
              <a:pathLst>
                <a:path w="2708" h="3560" extrusionOk="0">
                  <a:moveTo>
                    <a:pt x="803" y="0"/>
                  </a:moveTo>
                  <a:cubicBezTo>
                    <a:pt x="502" y="0"/>
                    <a:pt x="201" y="125"/>
                    <a:pt x="1" y="351"/>
                  </a:cubicBezTo>
                  <a:cubicBezTo>
                    <a:pt x="226" y="1554"/>
                    <a:pt x="753" y="2682"/>
                    <a:pt x="1580" y="3559"/>
                  </a:cubicBezTo>
                  <a:cubicBezTo>
                    <a:pt x="2131" y="3359"/>
                    <a:pt x="2557" y="2832"/>
                    <a:pt x="2632" y="2231"/>
                  </a:cubicBezTo>
                  <a:cubicBezTo>
                    <a:pt x="2708" y="1554"/>
                    <a:pt x="2382" y="877"/>
                    <a:pt x="1856" y="426"/>
                  </a:cubicBezTo>
                  <a:cubicBezTo>
                    <a:pt x="1580" y="176"/>
                    <a:pt x="1204" y="0"/>
                    <a:pt x="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7"/>
            <p:cNvSpPr/>
            <p:nvPr/>
          </p:nvSpPr>
          <p:spPr>
            <a:xfrm>
              <a:off x="1923075" y="1099900"/>
              <a:ext cx="62050" cy="73975"/>
            </a:xfrm>
            <a:custGeom>
              <a:avLst/>
              <a:gdLst/>
              <a:ahLst/>
              <a:cxnLst/>
              <a:rect l="l" t="t" r="r" b="b"/>
              <a:pathLst>
                <a:path w="2482" h="2959" extrusionOk="0">
                  <a:moveTo>
                    <a:pt x="1210" y="1"/>
                  </a:moveTo>
                  <a:cubicBezTo>
                    <a:pt x="934" y="1"/>
                    <a:pt x="660" y="80"/>
                    <a:pt x="452" y="241"/>
                  </a:cubicBezTo>
                  <a:cubicBezTo>
                    <a:pt x="251" y="391"/>
                    <a:pt x="176" y="642"/>
                    <a:pt x="126" y="868"/>
                  </a:cubicBezTo>
                  <a:cubicBezTo>
                    <a:pt x="25" y="1319"/>
                    <a:pt x="0" y="1795"/>
                    <a:pt x="176" y="2221"/>
                  </a:cubicBezTo>
                  <a:cubicBezTo>
                    <a:pt x="276" y="2497"/>
                    <a:pt x="452" y="2772"/>
                    <a:pt x="727" y="2898"/>
                  </a:cubicBezTo>
                  <a:cubicBezTo>
                    <a:pt x="836" y="2939"/>
                    <a:pt x="950" y="2959"/>
                    <a:pt x="1065" y="2959"/>
                  </a:cubicBezTo>
                  <a:cubicBezTo>
                    <a:pt x="1295" y="2959"/>
                    <a:pt x="1529" y="2881"/>
                    <a:pt x="1730" y="2747"/>
                  </a:cubicBezTo>
                  <a:cubicBezTo>
                    <a:pt x="2005" y="2547"/>
                    <a:pt x="2181" y="2221"/>
                    <a:pt x="2306" y="1895"/>
                  </a:cubicBezTo>
                  <a:cubicBezTo>
                    <a:pt x="2457" y="1494"/>
                    <a:pt x="2482" y="1018"/>
                    <a:pt x="2306" y="617"/>
                  </a:cubicBezTo>
                  <a:cubicBezTo>
                    <a:pt x="2119" y="212"/>
                    <a:pt x="1662" y="1"/>
                    <a:pt x="1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7"/>
            <p:cNvSpPr/>
            <p:nvPr/>
          </p:nvSpPr>
          <p:spPr>
            <a:xfrm>
              <a:off x="1832850" y="1175925"/>
              <a:ext cx="37625" cy="39150"/>
            </a:xfrm>
            <a:custGeom>
              <a:avLst/>
              <a:gdLst/>
              <a:ahLst/>
              <a:cxnLst/>
              <a:rect l="l" t="t" r="r" b="b"/>
              <a:pathLst>
                <a:path w="1505" h="1566" extrusionOk="0">
                  <a:moveTo>
                    <a:pt x="742" y="0"/>
                  </a:moveTo>
                  <a:cubicBezTo>
                    <a:pt x="378" y="0"/>
                    <a:pt x="13" y="258"/>
                    <a:pt x="0" y="784"/>
                  </a:cubicBezTo>
                  <a:cubicBezTo>
                    <a:pt x="0" y="1135"/>
                    <a:pt x="276" y="1511"/>
                    <a:pt x="652" y="1561"/>
                  </a:cubicBezTo>
                  <a:cubicBezTo>
                    <a:pt x="676" y="1564"/>
                    <a:pt x="701" y="1565"/>
                    <a:pt x="725" y="1565"/>
                  </a:cubicBezTo>
                  <a:cubicBezTo>
                    <a:pt x="1100" y="1565"/>
                    <a:pt x="1456" y="1211"/>
                    <a:pt x="1479" y="834"/>
                  </a:cubicBezTo>
                  <a:cubicBezTo>
                    <a:pt x="1505" y="283"/>
                    <a:pt x="1124" y="0"/>
                    <a:pt x="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7"/>
            <p:cNvSpPr/>
            <p:nvPr/>
          </p:nvSpPr>
          <p:spPr>
            <a:xfrm>
              <a:off x="1869825" y="1115075"/>
              <a:ext cx="25075" cy="22675"/>
            </a:xfrm>
            <a:custGeom>
              <a:avLst/>
              <a:gdLst/>
              <a:ahLst/>
              <a:cxnLst/>
              <a:rect l="l" t="t" r="r" b="b"/>
              <a:pathLst>
                <a:path w="1003" h="907" extrusionOk="0">
                  <a:moveTo>
                    <a:pt x="466" y="0"/>
                  </a:moveTo>
                  <a:cubicBezTo>
                    <a:pt x="436" y="0"/>
                    <a:pt x="405" y="3"/>
                    <a:pt x="376" y="10"/>
                  </a:cubicBezTo>
                  <a:lnTo>
                    <a:pt x="351" y="10"/>
                  </a:lnTo>
                  <a:cubicBezTo>
                    <a:pt x="125" y="85"/>
                    <a:pt x="0" y="361"/>
                    <a:pt x="50" y="586"/>
                  </a:cubicBezTo>
                  <a:cubicBezTo>
                    <a:pt x="112" y="772"/>
                    <a:pt x="310" y="907"/>
                    <a:pt x="503" y="907"/>
                  </a:cubicBezTo>
                  <a:cubicBezTo>
                    <a:pt x="545" y="907"/>
                    <a:pt x="587" y="900"/>
                    <a:pt x="627" y="887"/>
                  </a:cubicBezTo>
                  <a:cubicBezTo>
                    <a:pt x="852" y="837"/>
                    <a:pt x="1003" y="561"/>
                    <a:pt x="927" y="336"/>
                  </a:cubicBezTo>
                  <a:cubicBezTo>
                    <a:pt x="884" y="140"/>
                    <a:pt x="670" y="0"/>
                    <a:pt x="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7"/>
            <p:cNvSpPr/>
            <p:nvPr/>
          </p:nvSpPr>
          <p:spPr>
            <a:xfrm>
              <a:off x="1835975" y="1251900"/>
              <a:ext cx="10675" cy="35125"/>
            </a:xfrm>
            <a:custGeom>
              <a:avLst/>
              <a:gdLst/>
              <a:ahLst/>
              <a:cxnLst/>
              <a:rect l="l" t="t" r="r" b="b"/>
              <a:pathLst>
                <a:path w="427" h="1405" extrusionOk="0">
                  <a:moveTo>
                    <a:pt x="352" y="1"/>
                  </a:moveTo>
                  <a:cubicBezTo>
                    <a:pt x="326" y="1"/>
                    <a:pt x="301" y="26"/>
                    <a:pt x="301" y="51"/>
                  </a:cubicBezTo>
                  <a:cubicBezTo>
                    <a:pt x="301" y="201"/>
                    <a:pt x="301" y="351"/>
                    <a:pt x="301" y="502"/>
                  </a:cubicBezTo>
                  <a:cubicBezTo>
                    <a:pt x="301" y="752"/>
                    <a:pt x="301" y="1003"/>
                    <a:pt x="301" y="1279"/>
                  </a:cubicBezTo>
                  <a:lnTo>
                    <a:pt x="76" y="1279"/>
                  </a:lnTo>
                  <a:cubicBezTo>
                    <a:pt x="26" y="1279"/>
                    <a:pt x="1" y="1304"/>
                    <a:pt x="1" y="1329"/>
                  </a:cubicBezTo>
                  <a:cubicBezTo>
                    <a:pt x="1" y="1379"/>
                    <a:pt x="26" y="1404"/>
                    <a:pt x="51" y="1404"/>
                  </a:cubicBezTo>
                  <a:lnTo>
                    <a:pt x="151" y="1404"/>
                  </a:lnTo>
                  <a:cubicBezTo>
                    <a:pt x="226" y="1404"/>
                    <a:pt x="301" y="1404"/>
                    <a:pt x="377" y="1379"/>
                  </a:cubicBezTo>
                  <a:cubicBezTo>
                    <a:pt x="402" y="1379"/>
                    <a:pt x="427" y="1354"/>
                    <a:pt x="427" y="1329"/>
                  </a:cubicBezTo>
                  <a:cubicBezTo>
                    <a:pt x="427" y="1053"/>
                    <a:pt x="427" y="803"/>
                    <a:pt x="427" y="527"/>
                  </a:cubicBezTo>
                  <a:cubicBezTo>
                    <a:pt x="427" y="377"/>
                    <a:pt x="427" y="201"/>
                    <a:pt x="427" y="51"/>
                  </a:cubicBezTo>
                  <a:cubicBezTo>
                    <a:pt x="427" y="26"/>
                    <a:pt x="402" y="1"/>
                    <a:pt x="3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7"/>
            <p:cNvSpPr/>
            <p:nvPr/>
          </p:nvSpPr>
          <p:spPr>
            <a:xfrm>
              <a:off x="1905525" y="1255025"/>
              <a:ext cx="13175" cy="32000"/>
            </a:xfrm>
            <a:custGeom>
              <a:avLst/>
              <a:gdLst/>
              <a:ahLst/>
              <a:cxnLst/>
              <a:rect l="l" t="t" r="r" b="b"/>
              <a:pathLst>
                <a:path w="527" h="1280" extrusionOk="0">
                  <a:moveTo>
                    <a:pt x="51" y="1"/>
                  </a:moveTo>
                  <a:cubicBezTo>
                    <a:pt x="26" y="1"/>
                    <a:pt x="1" y="51"/>
                    <a:pt x="1" y="76"/>
                  </a:cubicBezTo>
                  <a:lnTo>
                    <a:pt x="1" y="452"/>
                  </a:lnTo>
                  <a:lnTo>
                    <a:pt x="1" y="1229"/>
                  </a:lnTo>
                  <a:cubicBezTo>
                    <a:pt x="1" y="1254"/>
                    <a:pt x="26" y="1279"/>
                    <a:pt x="51" y="1279"/>
                  </a:cubicBezTo>
                  <a:lnTo>
                    <a:pt x="452" y="1279"/>
                  </a:lnTo>
                  <a:cubicBezTo>
                    <a:pt x="502" y="1279"/>
                    <a:pt x="527" y="1254"/>
                    <a:pt x="527" y="1229"/>
                  </a:cubicBezTo>
                  <a:cubicBezTo>
                    <a:pt x="527" y="1204"/>
                    <a:pt x="502" y="1154"/>
                    <a:pt x="452" y="1154"/>
                  </a:cubicBezTo>
                  <a:lnTo>
                    <a:pt x="126" y="1154"/>
                  </a:lnTo>
                  <a:lnTo>
                    <a:pt x="126" y="427"/>
                  </a:lnTo>
                  <a:lnTo>
                    <a:pt x="126" y="76"/>
                  </a:lnTo>
                  <a:cubicBezTo>
                    <a:pt x="126" y="51"/>
                    <a:pt x="101" y="1"/>
                    <a:pt x="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7"/>
            <p:cNvSpPr/>
            <p:nvPr/>
          </p:nvSpPr>
          <p:spPr>
            <a:xfrm>
              <a:off x="1921200" y="1031100"/>
              <a:ext cx="21950" cy="14075"/>
            </a:xfrm>
            <a:custGeom>
              <a:avLst/>
              <a:gdLst/>
              <a:ahLst/>
              <a:cxnLst/>
              <a:rect l="l" t="t" r="r" b="b"/>
              <a:pathLst>
                <a:path w="878" h="563" extrusionOk="0">
                  <a:moveTo>
                    <a:pt x="451" y="1"/>
                  </a:moveTo>
                  <a:cubicBezTo>
                    <a:pt x="361" y="1"/>
                    <a:pt x="274" y="24"/>
                    <a:pt x="201" y="61"/>
                  </a:cubicBezTo>
                  <a:cubicBezTo>
                    <a:pt x="176" y="61"/>
                    <a:pt x="151" y="86"/>
                    <a:pt x="126" y="86"/>
                  </a:cubicBezTo>
                  <a:cubicBezTo>
                    <a:pt x="50" y="136"/>
                    <a:pt x="0" y="211"/>
                    <a:pt x="0" y="286"/>
                  </a:cubicBezTo>
                  <a:cubicBezTo>
                    <a:pt x="25" y="386"/>
                    <a:pt x="100" y="462"/>
                    <a:pt x="176" y="487"/>
                  </a:cubicBezTo>
                  <a:cubicBezTo>
                    <a:pt x="273" y="535"/>
                    <a:pt x="370" y="563"/>
                    <a:pt x="467" y="563"/>
                  </a:cubicBezTo>
                  <a:cubicBezTo>
                    <a:pt x="520" y="563"/>
                    <a:pt x="574" y="555"/>
                    <a:pt x="627" y="537"/>
                  </a:cubicBezTo>
                  <a:cubicBezTo>
                    <a:pt x="702" y="512"/>
                    <a:pt x="777" y="487"/>
                    <a:pt x="827" y="412"/>
                  </a:cubicBezTo>
                  <a:cubicBezTo>
                    <a:pt x="877" y="361"/>
                    <a:pt x="877" y="261"/>
                    <a:pt x="852" y="186"/>
                  </a:cubicBezTo>
                  <a:cubicBezTo>
                    <a:pt x="827" y="111"/>
                    <a:pt x="752" y="86"/>
                    <a:pt x="702" y="61"/>
                  </a:cubicBezTo>
                  <a:cubicBezTo>
                    <a:pt x="677" y="36"/>
                    <a:pt x="627" y="36"/>
                    <a:pt x="627" y="36"/>
                  </a:cubicBezTo>
                  <a:cubicBezTo>
                    <a:pt x="602" y="36"/>
                    <a:pt x="577" y="10"/>
                    <a:pt x="552" y="10"/>
                  </a:cubicBezTo>
                  <a:cubicBezTo>
                    <a:pt x="518" y="4"/>
                    <a:pt x="484" y="1"/>
                    <a:pt x="4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7"/>
            <p:cNvSpPr/>
            <p:nvPr/>
          </p:nvSpPr>
          <p:spPr>
            <a:xfrm>
              <a:off x="1786475" y="1034475"/>
              <a:ext cx="16325" cy="9850"/>
            </a:xfrm>
            <a:custGeom>
              <a:avLst/>
              <a:gdLst/>
              <a:ahLst/>
              <a:cxnLst/>
              <a:rect l="l" t="t" r="r" b="b"/>
              <a:pathLst>
                <a:path w="653" h="394" extrusionOk="0">
                  <a:moveTo>
                    <a:pt x="402" y="1"/>
                  </a:moveTo>
                  <a:cubicBezTo>
                    <a:pt x="327" y="1"/>
                    <a:pt x="226" y="1"/>
                    <a:pt x="151" y="26"/>
                  </a:cubicBezTo>
                  <a:cubicBezTo>
                    <a:pt x="126" y="51"/>
                    <a:pt x="101" y="51"/>
                    <a:pt x="101" y="76"/>
                  </a:cubicBezTo>
                  <a:cubicBezTo>
                    <a:pt x="51" y="101"/>
                    <a:pt x="1" y="151"/>
                    <a:pt x="1" y="201"/>
                  </a:cubicBezTo>
                  <a:cubicBezTo>
                    <a:pt x="1" y="277"/>
                    <a:pt x="76" y="327"/>
                    <a:pt x="126" y="352"/>
                  </a:cubicBezTo>
                  <a:cubicBezTo>
                    <a:pt x="185" y="381"/>
                    <a:pt x="252" y="393"/>
                    <a:pt x="318" y="393"/>
                  </a:cubicBezTo>
                  <a:cubicBezTo>
                    <a:pt x="364" y="393"/>
                    <a:pt x="410" y="387"/>
                    <a:pt x="452" y="377"/>
                  </a:cubicBezTo>
                  <a:cubicBezTo>
                    <a:pt x="502" y="377"/>
                    <a:pt x="552" y="352"/>
                    <a:pt x="602" y="302"/>
                  </a:cubicBezTo>
                  <a:cubicBezTo>
                    <a:pt x="627" y="251"/>
                    <a:pt x="652" y="176"/>
                    <a:pt x="627" y="126"/>
                  </a:cubicBezTo>
                  <a:cubicBezTo>
                    <a:pt x="602" y="76"/>
                    <a:pt x="552" y="51"/>
                    <a:pt x="502" y="26"/>
                  </a:cubicBezTo>
                  <a:lnTo>
                    <a:pt x="452" y="26"/>
                  </a:lnTo>
                  <a:cubicBezTo>
                    <a:pt x="427" y="1"/>
                    <a:pt x="427" y="1"/>
                    <a:pt x="402"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7"/>
            <p:cNvSpPr/>
            <p:nvPr/>
          </p:nvSpPr>
          <p:spPr>
            <a:xfrm>
              <a:off x="1801525" y="1014325"/>
              <a:ext cx="6275" cy="5800"/>
            </a:xfrm>
            <a:custGeom>
              <a:avLst/>
              <a:gdLst/>
              <a:ahLst/>
              <a:cxnLst/>
              <a:rect l="l" t="t" r="r" b="b"/>
              <a:pathLst>
                <a:path w="251" h="232" extrusionOk="0">
                  <a:moveTo>
                    <a:pt x="124" y="1"/>
                  </a:moveTo>
                  <a:cubicBezTo>
                    <a:pt x="117" y="1"/>
                    <a:pt x="109" y="2"/>
                    <a:pt x="100" y="5"/>
                  </a:cubicBezTo>
                  <a:lnTo>
                    <a:pt x="75" y="5"/>
                  </a:lnTo>
                  <a:cubicBezTo>
                    <a:pt x="50" y="55"/>
                    <a:pt x="0" y="130"/>
                    <a:pt x="50" y="205"/>
                  </a:cubicBezTo>
                  <a:cubicBezTo>
                    <a:pt x="68" y="223"/>
                    <a:pt x="95" y="231"/>
                    <a:pt x="124" y="231"/>
                  </a:cubicBezTo>
                  <a:cubicBezTo>
                    <a:pt x="177" y="231"/>
                    <a:pt x="235" y="204"/>
                    <a:pt x="251" y="155"/>
                  </a:cubicBezTo>
                  <a:cubicBezTo>
                    <a:pt x="251" y="88"/>
                    <a:pt x="191" y="1"/>
                    <a:pt x="1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7"/>
            <p:cNvSpPr/>
            <p:nvPr/>
          </p:nvSpPr>
          <p:spPr>
            <a:xfrm>
              <a:off x="1916175" y="1014325"/>
              <a:ext cx="6225" cy="5800"/>
            </a:xfrm>
            <a:custGeom>
              <a:avLst/>
              <a:gdLst/>
              <a:ahLst/>
              <a:cxnLst/>
              <a:rect l="l" t="t" r="r" b="b"/>
              <a:pathLst>
                <a:path w="249" h="232" extrusionOk="0">
                  <a:moveTo>
                    <a:pt x="125" y="1"/>
                  </a:moveTo>
                  <a:cubicBezTo>
                    <a:pt x="117" y="1"/>
                    <a:pt x="109" y="2"/>
                    <a:pt x="101" y="5"/>
                  </a:cubicBezTo>
                  <a:lnTo>
                    <a:pt x="76" y="5"/>
                  </a:lnTo>
                  <a:cubicBezTo>
                    <a:pt x="26" y="55"/>
                    <a:pt x="1" y="130"/>
                    <a:pt x="26" y="205"/>
                  </a:cubicBezTo>
                  <a:cubicBezTo>
                    <a:pt x="44" y="223"/>
                    <a:pt x="71" y="231"/>
                    <a:pt x="100" y="231"/>
                  </a:cubicBezTo>
                  <a:cubicBezTo>
                    <a:pt x="152" y="231"/>
                    <a:pt x="210" y="204"/>
                    <a:pt x="226" y="155"/>
                  </a:cubicBezTo>
                  <a:cubicBezTo>
                    <a:pt x="249" y="88"/>
                    <a:pt x="191" y="1"/>
                    <a:pt x="1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7"/>
            <p:cNvSpPr/>
            <p:nvPr/>
          </p:nvSpPr>
          <p:spPr>
            <a:xfrm>
              <a:off x="1812175" y="1039075"/>
              <a:ext cx="99025" cy="18625"/>
            </a:xfrm>
            <a:custGeom>
              <a:avLst/>
              <a:gdLst/>
              <a:ahLst/>
              <a:cxnLst/>
              <a:rect l="l" t="t" r="r" b="b"/>
              <a:pathLst>
                <a:path w="3961" h="745" extrusionOk="0">
                  <a:moveTo>
                    <a:pt x="3899" y="1"/>
                  </a:moveTo>
                  <a:cubicBezTo>
                    <a:pt x="3885" y="1"/>
                    <a:pt x="3870" y="7"/>
                    <a:pt x="3860" y="17"/>
                  </a:cubicBezTo>
                  <a:cubicBezTo>
                    <a:pt x="3269" y="411"/>
                    <a:pt x="2560" y="612"/>
                    <a:pt x="1853" y="612"/>
                  </a:cubicBezTo>
                  <a:cubicBezTo>
                    <a:pt x="1480" y="612"/>
                    <a:pt x="1107" y="556"/>
                    <a:pt x="752" y="443"/>
                  </a:cubicBezTo>
                  <a:cubicBezTo>
                    <a:pt x="476" y="368"/>
                    <a:pt x="276" y="243"/>
                    <a:pt x="101" y="118"/>
                  </a:cubicBezTo>
                  <a:cubicBezTo>
                    <a:pt x="88" y="105"/>
                    <a:pt x="75" y="99"/>
                    <a:pt x="63" y="99"/>
                  </a:cubicBezTo>
                  <a:cubicBezTo>
                    <a:pt x="50" y="99"/>
                    <a:pt x="38" y="105"/>
                    <a:pt x="25" y="118"/>
                  </a:cubicBezTo>
                  <a:cubicBezTo>
                    <a:pt x="0" y="143"/>
                    <a:pt x="0" y="193"/>
                    <a:pt x="25" y="218"/>
                  </a:cubicBezTo>
                  <a:cubicBezTo>
                    <a:pt x="201" y="368"/>
                    <a:pt x="426" y="468"/>
                    <a:pt x="727" y="569"/>
                  </a:cubicBezTo>
                  <a:cubicBezTo>
                    <a:pt x="1078" y="694"/>
                    <a:pt x="1454" y="744"/>
                    <a:pt x="1830" y="744"/>
                  </a:cubicBezTo>
                  <a:cubicBezTo>
                    <a:pt x="2582" y="744"/>
                    <a:pt x="3309" y="519"/>
                    <a:pt x="3935" y="118"/>
                  </a:cubicBezTo>
                  <a:cubicBezTo>
                    <a:pt x="3960" y="93"/>
                    <a:pt x="3960" y="67"/>
                    <a:pt x="3935" y="42"/>
                  </a:cubicBezTo>
                  <a:cubicBezTo>
                    <a:pt x="3935" y="13"/>
                    <a:pt x="3918" y="1"/>
                    <a:pt x="38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7"/>
            <p:cNvSpPr/>
            <p:nvPr/>
          </p:nvSpPr>
          <p:spPr>
            <a:xfrm>
              <a:off x="1785850" y="958675"/>
              <a:ext cx="26350" cy="43875"/>
            </a:xfrm>
            <a:custGeom>
              <a:avLst/>
              <a:gdLst/>
              <a:ahLst/>
              <a:cxnLst/>
              <a:rect l="l" t="t" r="r" b="b"/>
              <a:pathLst>
                <a:path w="1054" h="1755" extrusionOk="0">
                  <a:moveTo>
                    <a:pt x="477" y="0"/>
                  </a:moveTo>
                  <a:cubicBezTo>
                    <a:pt x="276" y="201"/>
                    <a:pt x="126" y="426"/>
                    <a:pt x="51" y="702"/>
                  </a:cubicBezTo>
                  <a:cubicBezTo>
                    <a:pt x="1" y="978"/>
                    <a:pt x="26" y="1253"/>
                    <a:pt x="151" y="1504"/>
                  </a:cubicBezTo>
                  <a:cubicBezTo>
                    <a:pt x="176" y="1554"/>
                    <a:pt x="201" y="1604"/>
                    <a:pt x="226" y="1629"/>
                  </a:cubicBezTo>
                  <a:cubicBezTo>
                    <a:pt x="267" y="1670"/>
                    <a:pt x="308" y="1711"/>
                    <a:pt x="363" y="1711"/>
                  </a:cubicBezTo>
                  <a:cubicBezTo>
                    <a:pt x="375" y="1711"/>
                    <a:pt x="388" y="1709"/>
                    <a:pt x="402" y="1704"/>
                  </a:cubicBezTo>
                  <a:lnTo>
                    <a:pt x="402" y="1704"/>
                  </a:lnTo>
                  <a:cubicBezTo>
                    <a:pt x="377" y="1755"/>
                    <a:pt x="477" y="1755"/>
                    <a:pt x="527" y="1755"/>
                  </a:cubicBezTo>
                  <a:cubicBezTo>
                    <a:pt x="778" y="1730"/>
                    <a:pt x="978" y="1529"/>
                    <a:pt x="1053" y="1303"/>
                  </a:cubicBezTo>
                  <a:cubicBezTo>
                    <a:pt x="1003" y="1303"/>
                    <a:pt x="928" y="1253"/>
                    <a:pt x="878" y="1228"/>
                  </a:cubicBezTo>
                  <a:cubicBezTo>
                    <a:pt x="727" y="1128"/>
                    <a:pt x="627" y="1003"/>
                    <a:pt x="552" y="827"/>
                  </a:cubicBezTo>
                  <a:cubicBezTo>
                    <a:pt x="452" y="602"/>
                    <a:pt x="427" y="351"/>
                    <a:pt x="477" y="126"/>
                  </a:cubicBezTo>
                  <a:cubicBezTo>
                    <a:pt x="477" y="75"/>
                    <a:pt x="452" y="5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7"/>
            <p:cNvSpPr/>
            <p:nvPr/>
          </p:nvSpPr>
          <p:spPr>
            <a:xfrm>
              <a:off x="1921200" y="952400"/>
              <a:ext cx="22575" cy="39575"/>
            </a:xfrm>
            <a:custGeom>
              <a:avLst/>
              <a:gdLst/>
              <a:ahLst/>
              <a:cxnLst/>
              <a:rect l="l" t="t" r="r" b="b"/>
              <a:pathLst>
                <a:path w="903" h="1583" extrusionOk="0">
                  <a:moveTo>
                    <a:pt x="276" y="1"/>
                  </a:moveTo>
                  <a:lnTo>
                    <a:pt x="276" y="1"/>
                  </a:lnTo>
                  <a:cubicBezTo>
                    <a:pt x="301" y="26"/>
                    <a:pt x="301" y="76"/>
                    <a:pt x="326" y="101"/>
                  </a:cubicBezTo>
                  <a:cubicBezTo>
                    <a:pt x="401" y="326"/>
                    <a:pt x="426" y="552"/>
                    <a:pt x="376" y="752"/>
                  </a:cubicBezTo>
                  <a:cubicBezTo>
                    <a:pt x="351" y="853"/>
                    <a:pt x="326" y="928"/>
                    <a:pt x="276" y="1003"/>
                  </a:cubicBezTo>
                  <a:cubicBezTo>
                    <a:pt x="201" y="1128"/>
                    <a:pt x="126" y="1229"/>
                    <a:pt x="0" y="1279"/>
                  </a:cubicBezTo>
                  <a:cubicBezTo>
                    <a:pt x="92" y="1462"/>
                    <a:pt x="310" y="1583"/>
                    <a:pt x="499" y="1583"/>
                  </a:cubicBezTo>
                  <a:cubicBezTo>
                    <a:pt x="517" y="1583"/>
                    <a:pt x="535" y="1582"/>
                    <a:pt x="552" y="1580"/>
                  </a:cubicBezTo>
                  <a:cubicBezTo>
                    <a:pt x="602" y="1580"/>
                    <a:pt x="702" y="1580"/>
                    <a:pt x="677" y="1529"/>
                  </a:cubicBezTo>
                  <a:cubicBezTo>
                    <a:pt x="777" y="1504"/>
                    <a:pt x="827" y="1404"/>
                    <a:pt x="852" y="1304"/>
                  </a:cubicBezTo>
                  <a:cubicBezTo>
                    <a:pt x="852" y="1304"/>
                    <a:pt x="852" y="1279"/>
                    <a:pt x="852" y="1279"/>
                  </a:cubicBezTo>
                  <a:cubicBezTo>
                    <a:pt x="902" y="1028"/>
                    <a:pt x="877" y="778"/>
                    <a:pt x="777" y="552"/>
                  </a:cubicBezTo>
                  <a:cubicBezTo>
                    <a:pt x="677" y="326"/>
                    <a:pt x="501" y="126"/>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7"/>
            <p:cNvSpPr/>
            <p:nvPr/>
          </p:nvSpPr>
          <p:spPr>
            <a:xfrm>
              <a:off x="2000150" y="1069300"/>
              <a:ext cx="45125" cy="78625"/>
            </a:xfrm>
            <a:custGeom>
              <a:avLst/>
              <a:gdLst/>
              <a:ahLst/>
              <a:cxnLst/>
              <a:rect l="l" t="t" r="r" b="b"/>
              <a:pathLst>
                <a:path w="1805" h="3145" extrusionOk="0">
                  <a:moveTo>
                    <a:pt x="1554" y="2768"/>
                  </a:moveTo>
                  <a:cubicBezTo>
                    <a:pt x="1579" y="2768"/>
                    <a:pt x="1604" y="2768"/>
                    <a:pt x="1629" y="2793"/>
                  </a:cubicBezTo>
                  <a:cubicBezTo>
                    <a:pt x="1679" y="2843"/>
                    <a:pt x="1679" y="2894"/>
                    <a:pt x="1654" y="2969"/>
                  </a:cubicBezTo>
                  <a:cubicBezTo>
                    <a:pt x="1654" y="2969"/>
                    <a:pt x="1629" y="2994"/>
                    <a:pt x="1629" y="2994"/>
                  </a:cubicBezTo>
                  <a:cubicBezTo>
                    <a:pt x="1604" y="3006"/>
                    <a:pt x="1582" y="3011"/>
                    <a:pt x="1563" y="3011"/>
                  </a:cubicBezTo>
                  <a:cubicBezTo>
                    <a:pt x="1507" y="3011"/>
                    <a:pt x="1479" y="2969"/>
                    <a:pt x="1479" y="2969"/>
                  </a:cubicBezTo>
                  <a:cubicBezTo>
                    <a:pt x="1429" y="2919"/>
                    <a:pt x="1404" y="2843"/>
                    <a:pt x="1479" y="2768"/>
                  </a:cubicBezTo>
                  <a:close/>
                  <a:moveTo>
                    <a:pt x="98" y="1"/>
                  </a:moveTo>
                  <a:cubicBezTo>
                    <a:pt x="73" y="1"/>
                    <a:pt x="43" y="19"/>
                    <a:pt x="25" y="36"/>
                  </a:cubicBezTo>
                  <a:cubicBezTo>
                    <a:pt x="0" y="61"/>
                    <a:pt x="0" y="87"/>
                    <a:pt x="50" y="112"/>
                  </a:cubicBezTo>
                  <a:cubicBezTo>
                    <a:pt x="100" y="187"/>
                    <a:pt x="176" y="237"/>
                    <a:pt x="251" y="312"/>
                  </a:cubicBezTo>
                  <a:cubicBezTo>
                    <a:pt x="927" y="964"/>
                    <a:pt x="1303" y="1691"/>
                    <a:pt x="1454" y="2668"/>
                  </a:cubicBezTo>
                  <a:lnTo>
                    <a:pt x="1404" y="2668"/>
                  </a:lnTo>
                  <a:cubicBezTo>
                    <a:pt x="1278" y="2768"/>
                    <a:pt x="1303" y="2919"/>
                    <a:pt x="1354" y="3044"/>
                  </a:cubicBezTo>
                  <a:cubicBezTo>
                    <a:pt x="1404" y="3094"/>
                    <a:pt x="1479" y="3144"/>
                    <a:pt x="1554" y="3144"/>
                  </a:cubicBezTo>
                  <a:cubicBezTo>
                    <a:pt x="1604" y="3144"/>
                    <a:pt x="1654" y="3144"/>
                    <a:pt x="1679" y="3119"/>
                  </a:cubicBezTo>
                  <a:cubicBezTo>
                    <a:pt x="1729" y="3094"/>
                    <a:pt x="1755" y="3044"/>
                    <a:pt x="1780" y="3019"/>
                  </a:cubicBezTo>
                  <a:cubicBezTo>
                    <a:pt x="1805" y="2894"/>
                    <a:pt x="1805" y="2793"/>
                    <a:pt x="1729" y="2693"/>
                  </a:cubicBezTo>
                  <a:cubicBezTo>
                    <a:pt x="1679" y="2668"/>
                    <a:pt x="1629" y="2643"/>
                    <a:pt x="1579" y="2643"/>
                  </a:cubicBezTo>
                  <a:cubicBezTo>
                    <a:pt x="1429" y="1565"/>
                    <a:pt x="1003" y="788"/>
                    <a:pt x="201" y="87"/>
                  </a:cubicBezTo>
                  <a:cubicBezTo>
                    <a:pt x="176" y="61"/>
                    <a:pt x="151" y="36"/>
                    <a:pt x="125" y="11"/>
                  </a:cubicBezTo>
                  <a:cubicBezTo>
                    <a:pt x="118" y="4"/>
                    <a:pt x="109" y="1"/>
                    <a:pt x="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7"/>
            <p:cNvSpPr/>
            <p:nvPr/>
          </p:nvSpPr>
          <p:spPr>
            <a:xfrm>
              <a:off x="1707525" y="1083500"/>
              <a:ext cx="36375" cy="85100"/>
            </a:xfrm>
            <a:custGeom>
              <a:avLst/>
              <a:gdLst/>
              <a:ahLst/>
              <a:cxnLst/>
              <a:rect l="l" t="t" r="r" b="b"/>
              <a:pathLst>
                <a:path w="1455" h="3404" extrusionOk="0">
                  <a:moveTo>
                    <a:pt x="276" y="3002"/>
                  </a:moveTo>
                  <a:cubicBezTo>
                    <a:pt x="302" y="3002"/>
                    <a:pt x="302" y="3027"/>
                    <a:pt x="327" y="3027"/>
                  </a:cubicBezTo>
                  <a:cubicBezTo>
                    <a:pt x="352" y="3052"/>
                    <a:pt x="352" y="3077"/>
                    <a:pt x="352" y="3153"/>
                  </a:cubicBezTo>
                  <a:cubicBezTo>
                    <a:pt x="352" y="3203"/>
                    <a:pt x="327" y="3253"/>
                    <a:pt x="302" y="3278"/>
                  </a:cubicBezTo>
                  <a:lnTo>
                    <a:pt x="251" y="3278"/>
                  </a:lnTo>
                  <a:cubicBezTo>
                    <a:pt x="176" y="3253"/>
                    <a:pt x="126" y="3178"/>
                    <a:pt x="126" y="3128"/>
                  </a:cubicBezTo>
                  <a:cubicBezTo>
                    <a:pt x="151" y="3102"/>
                    <a:pt x="151" y="3052"/>
                    <a:pt x="201" y="3027"/>
                  </a:cubicBezTo>
                  <a:cubicBezTo>
                    <a:pt x="226" y="3027"/>
                    <a:pt x="251" y="3002"/>
                    <a:pt x="276" y="3002"/>
                  </a:cubicBezTo>
                  <a:close/>
                  <a:moveTo>
                    <a:pt x="1379" y="1"/>
                  </a:moveTo>
                  <a:cubicBezTo>
                    <a:pt x="1360" y="1"/>
                    <a:pt x="1342" y="7"/>
                    <a:pt x="1329" y="20"/>
                  </a:cubicBezTo>
                  <a:cubicBezTo>
                    <a:pt x="1304" y="45"/>
                    <a:pt x="1279" y="70"/>
                    <a:pt x="1229" y="95"/>
                  </a:cubicBezTo>
                  <a:cubicBezTo>
                    <a:pt x="452" y="797"/>
                    <a:pt x="26" y="1874"/>
                    <a:pt x="151" y="2902"/>
                  </a:cubicBezTo>
                  <a:cubicBezTo>
                    <a:pt x="151" y="2927"/>
                    <a:pt x="126" y="2927"/>
                    <a:pt x="101" y="2927"/>
                  </a:cubicBezTo>
                  <a:cubicBezTo>
                    <a:pt x="51" y="2977"/>
                    <a:pt x="26" y="3052"/>
                    <a:pt x="1" y="3102"/>
                  </a:cubicBezTo>
                  <a:cubicBezTo>
                    <a:pt x="1" y="3228"/>
                    <a:pt x="101" y="3353"/>
                    <a:pt x="226" y="3403"/>
                  </a:cubicBezTo>
                  <a:lnTo>
                    <a:pt x="276" y="3403"/>
                  </a:lnTo>
                  <a:cubicBezTo>
                    <a:pt x="302" y="3403"/>
                    <a:pt x="352" y="3403"/>
                    <a:pt x="377" y="3378"/>
                  </a:cubicBezTo>
                  <a:cubicBezTo>
                    <a:pt x="452" y="3328"/>
                    <a:pt x="477" y="3203"/>
                    <a:pt x="477" y="3153"/>
                  </a:cubicBezTo>
                  <a:cubicBezTo>
                    <a:pt x="477" y="3052"/>
                    <a:pt x="452" y="2977"/>
                    <a:pt x="402" y="2927"/>
                  </a:cubicBezTo>
                  <a:cubicBezTo>
                    <a:pt x="377" y="2902"/>
                    <a:pt x="352" y="2902"/>
                    <a:pt x="302" y="2877"/>
                  </a:cubicBezTo>
                  <a:lnTo>
                    <a:pt x="276" y="2877"/>
                  </a:lnTo>
                  <a:cubicBezTo>
                    <a:pt x="176" y="1950"/>
                    <a:pt x="527" y="972"/>
                    <a:pt x="1204" y="321"/>
                  </a:cubicBezTo>
                  <a:cubicBezTo>
                    <a:pt x="1279" y="245"/>
                    <a:pt x="1354" y="170"/>
                    <a:pt x="1429" y="120"/>
                  </a:cubicBezTo>
                  <a:cubicBezTo>
                    <a:pt x="1454" y="95"/>
                    <a:pt x="1454" y="45"/>
                    <a:pt x="1429" y="20"/>
                  </a:cubicBezTo>
                  <a:cubicBezTo>
                    <a:pt x="1417" y="7"/>
                    <a:pt x="1398" y="1"/>
                    <a:pt x="13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67"/>
          <p:cNvSpPr/>
          <p:nvPr/>
        </p:nvSpPr>
        <p:spPr>
          <a:xfrm>
            <a:off x="8188937" y="1613088"/>
            <a:ext cx="235072" cy="21910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4" name="Google Shape;1714;p67"/>
          <p:cNvGrpSpPr/>
          <p:nvPr/>
        </p:nvGrpSpPr>
        <p:grpSpPr>
          <a:xfrm>
            <a:off x="6721837" y="160432"/>
            <a:ext cx="2231661" cy="1555546"/>
            <a:chOff x="6912337" y="7"/>
            <a:chExt cx="2231661" cy="1555546"/>
          </a:xfrm>
        </p:grpSpPr>
        <p:sp>
          <p:nvSpPr>
            <p:cNvPr id="1715" name="Google Shape;1715;p67"/>
            <p:cNvSpPr/>
            <p:nvPr/>
          </p:nvSpPr>
          <p:spPr>
            <a:xfrm>
              <a:off x="8972507" y="1102264"/>
              <a:ext cx="28624" cy="24697"/>
            </a:xfrm>
            <a:custGeom>
              <a:avLst/>
              <a:gdLst/>
              <a:ahLst/>
              <a:cxnLst/>
              <a:rect l="l" t="t" r="r" b="b"/>
              <a:pathLst>
                <a:path w="226" h="195" extrusionOk="0">
                  <a:moveTo>
                    <a:pt x="97" y="0"/>
                  </a:moveTo>
                  <a:cubicBezTo>
                    <a:pt x="75" y="0"/>
                    <a:pt x="50" y="7"/>
                    <a:pt x="25" y="19"/>
                  </a:cubicBezTo>
                  <a:cubicBezTo>
                    <a:pt x="0" y="69"/>
                    <a:pt x="0" y="119"/>
                    <a:pt x="50" y="144"/>
                  </a:cubicBezTo>
                  <a:lnTo>
                    <a:pt x="75" y="169"/>
                  </a:lnTo>
                  <a:cubicBezTo>
                    <a:pt x="75" y="195"/>
                    <a:pt x="101" y="195"/>
                    <a:pt x="126" y="195"/>
                  </a:cubicBezTo>
                  <a:cubicBezTo>
                    <a:pt x="151" y="195"/>
                    <a:pt x="176" y="195"/>
                    <a:pt x="201" y="169"/>
                  </a:cubicBezTo>
                  <a:cubicBezTo>
                    <a:pt x="226" y="119"/>
                    <a:pt x="226" y="69"/>
                    <a:pt x="176" y="44"/>
                  </a:cubicBezTo>
                  <a:lnTo>
                    <a:pt x="151" y="19"/>
                  </a:lnTo>
                  <a:cubicBezTo>
                    <a:pt x="138" y="7"/>
                    <a:pt x="119" y="0"/>
                    <a:pt x="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7"/>
            <p:cNvSpPr/>
            <p:nvPr/>
          </p:nvSpPr>
          <p:spPr>
            <a:xfrm>
              <a:off x="9020130" y="1150139"/>
              <a:ext cx="25458" cy="24444"/>
            </a:xfrm>
            <a:custGeom>
              <a:avLst/>
              <a:gdLst/>
              <a:ahLst/>
              <a:cxnLst/>
              <a:rect l="l" t="t" r="r" b="b"/>
              <a:pathLst>
                <a:path w="201" h="193" extrusionOk="0">
                  <a:moveTo>
                    <a:pt x="91" y="1"/>
                  </a:moveTo>
                  <a:cubicBezTo>
                    <a:pt x="75" y="1"/>
                    <a:pt x="61" y="7"/>
                    <a:pt x="50" y="17"/>
                  </a:cubicBezTo>
                  <a:cubicBezTo>
                    <a:pt x="0" y="42"/>
                    <a:pt x="0" y="117"/>
                    <a:pt x="25" y="142"/>
                  </a:cubicBezTo>
                  <a:lnTo>
                    <a:pt x="50" y="167"/>
                  </a:lnTo>
                  <a:cubicBezTo>
                    <a:pt x="75" y="192"/>
                    <a:pt x="100" y="192"/>
                    <a:pt x="126" y="192"/>
                  </a:cubicBezTo>
                  <a:lnTo>
                    <a:pt x="176" y="192"/>
                  </a:lnTo>
                  <a:cubicBezTo>
                    <a:pt x="201" y="142"/>
                    <a:pt x="201" y="92"/>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7"/>
            <p:cNvSpPr/>
            <p:nvPr/>
          </p:nvSpPr>
          <p:spPr>
            <a:xfrm>
              <a:off x="9121707" y="1463350"/>
              <a:ext cx="22291" cy="25457"/>
            </a:xfrm>
            <a:custGeom>
              <a:avLst/>
              <a:gdLst/>
              <a:ahLst/>
              <a:cxnLst/>
              <a:rect l="l" t="t" r="r" b="b"/>
              <a:pathLst>
                <a:path w="176" h="201" extrusionOk="0">
                  <a:moveTo>
                    <a:pt x="100" y="0"/>
                  </a:moveTo>
                  <a:cubicBezTo>
                    <a:pt x="50" y="0"/>
                    <a:pt x="0" y="50"/>
                    <a:pt x="0" y="75"/>
                  </a:cubicBezTo>
                  <a:lnTo>
                    <a:pt x="0" y="126"/>
                  </a:lnTo>
                  <a:cubicBezTo>
                    <a:pt x="0" y="176"/>
                    <a:pt x="25" y="201"/>
                    <a:pt x="75" y="201"/>
                  </a:cubicBezTo>
                  <a:cubicBezTo>
                    <a:pt x="126" y="201"/>
                    <a:pt x="176" y="176"/>
                    <a:pt x="176" y="126"/>
                  </a:cubicBezTo>
                  <a:lnTo>
                    <a:pt x="176" y="100"/>
                  </a:lnTo>
                  <a:cubicBezTo>
                    <a:pt x="176" y="50"/>
                    <a:pt x="151"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7"/>
            <p:cNvSpPr/>
            <p:nvPr/>
          </p:nvSpPr>
          <p:spPr>
            <a:xfrm>
              <a:off x="8797850" y="1008161"/>
              <a:ext cx="25584" cy="23557"/>
            </a:xfrm>
            <a:custGeom>
              <a:avLst/>
              <a:gdLst/>
              <a:ahLst/>
              <a:cxnLst/>
              <a:rect l="l" t="t" r="r" b="b"/>
              <a:pathLst>
                <a:path w="202" h="186" extrusionOk="0">
                  <a:moveTo>
                    <a:pt x="62" y="0"/>
                  </a:moveTo>
                  <a:cubicBezTo>
                    <a:pt x="28" y="0"/>
                    <a:pt x="1" y="24"/>
                    <a:pt x="1" y="60"/>
                  </a:cubicBezTo>
                  <a:cubicBezTo>
                    <a:pt x="1" y="110"/>
                    <a:pt x="26" y="161"/>
                    <a:pt x="51" y="161"/>
                  </a:cubicBezTo>
                  <a:lnTo>
                    <a:pt x="101" y="186"/>
                  </a:lnTo>
                  <a:lnTo>
                    <a:pt x="126" y="186"/>
                  </a:lnTo>
                  <a:cubicBezTo>
                    <a:pt x="151" y="186"/>
                    <a:pt x="176" y="161"/>
                    <a:pt x="201" y="110"/>
                  </a:cubicBezTo>
                  <a:cubicBezTo>
                    <a:pt x="201" y="60"/>
                    <a:pt x="176" y="35"/>
                    <a:pt x="126" y="10"/>
                  </a:cubicBezTo>
                  <a:lnTo>
                    <a:pt x="101" y="10"/>
                  </a:lnTo>
                  <a:cubicBezTo>
                    <a:pt x="88" y="4"/>
                    <a:pt x="74" y="0"/>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7"/>
            <p:cNvSpPr/>
            <p:nvPr/>
          </p:nvSpPr>
          <p:spPr>
            <a:xfrm>
              <a:off x="8918552" y="1061989"/>
              <a:ext cx="28624" cy="23684"/>
            </a:xfrm>
            <a:custGeom>
              <a:avLst/>
              <a:gdLst/>
              <a:ahLst/>
              <a:cxnLst/>
              <a:rect l="l" t="t" r="r" b="b"/>
              <a:pathLst>
                <a:path w="226" h="187" extrusionOk="0">
                  <a:moveTo>
                    <a:pt x="107" y="1"/>
                  </a:moveTo>
                  <a:cubicBezTo>
                    <a:pt x="73" y="1"/>
                    <a:pt x="43" y="19"/>
                    <a:pt x="25" y="36"/>
                  </a:cubicBezTo>
                  <a:cubicBezTo>
                    <a:pt x="0" y="86"/>
                    <a:pt x="25" y="137"/>
                    <a:pt x="50" y="162"/>
                  </a:cubicBezTo>
                  <a:lnTo>
                    <a:pt x="75" y="187"/>
                  </a:lnTo>
                  <a:lnTo>
                    <a:pt x="126" y="187"/>
                  </a:lnTo>
                  <a:cubicBezTo>
                    <a:pt x="151" y="187"/>
                    <a:pt x="176" y="187"/>
                    <a:pt x="201" y="162"/>
                  </a:cubicBezTo>
                  <a:cubicBezTo>
                    <a:pt x="226" y="112"/>
                    <a:pt x="226" y="61"/>
                    <a:pt x="176" y="36"/>
                  </a:cubicBezTo>
                  <a:lnTo>
                    <a:pt x="151" y="11"/>
                  </a:lnTo>
                  <a:cubicBezTo>
                    <a:pt x="136" y="4"/>
                    <a:pt x="121"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7"/>
            <p:cNvSpPr/>
            <p:nvPr/>
          </p:nvSpPr>
          <p:spPr>
            <a:xfrm>
              <a:off x="9086750" y="1265266"/>
              <a:ext cx="28751" cy="26724"/>
            </a:xfrm>
            <a:custGeom>
              <a:avLst/>
              <a:gdLst/>
              <a:ahLst/>
              <a:cxnLst/>
              <a:rect l="l" t="t" r="r" b="b"/>
              <a:pathLst>
                <a:path w="227" h="211" extrusionOk="0">
                  <a:moveTo>
                    <a:pt x="115" y="0"/>
                  </a:moveTo>
                  <a:cubicBezTo>
                    <a:pt x="103" y="0"/>
                    <a:pt x="89" y="4"/>
                    <a:pt x="76" y="10"/>
                  </a:cubicBezTo>
                  <a:cubicBezTo>
                    <a:pt x="26" y="35"/>
                    <a:pt x="1" y="86"/>
                    <a:pt x="26" y="136"/>
                  </a:cubicBezTo>
                  <a:lnTo>
                    <a:pt x="51" y="161"/>
                  </a:lnTo>
                  <a:cubicBezTo>
                    <a:pt x="51" y="186"/>
                    <a:pt x="76" y="211"/>
                    <a:pt x="126" y="211"/>
                  </a:cubicBezTo>
                  <a:lnTo>
                    <a:pt x="151" y="211"/>
                  </a:lnTo>
                  <a:cubicBezTo>
                    <a:pt x="201" y="186"/>
                    <a:pt x="226" y="136"/>
                    <a:pt x="201" y="86"/>
                  </a:cubicBezTo>
                  <a:lnTo>
                    <a:pt x="176" y="60"/>
                  </a:lnTo>
                  <a:cubicBezTo>
                    <a:pt x="176" y="24"/>
                    <a:pt x="149"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7"/>
            <p:cNvSpPr/>
            <p:nvPr/>
          </p:nvSpPr>
          <p:spPr>
            <a:xfrm>
              <a:off x="8858265" y="1030326"/>
              <a:ext cx="28624" cy="23684"/>
            </a:xfrm>
            <a:custGeom>
              <a:avLst/>
              <a:gdLst/>
              <a:ahLst/>
              <a:cxnLst/>
              <a:rect l="l" t="t" r="r" b="b"/>
              <a:pathLst>
                <a:path w="226" h="187" extrusionOk="0">
                  <a:moveTo>
                    <a:pt x="111" y="1"/>
                  </a:moveTo>
                  <a:cubicBezTo>
                    <a:pt x="75" y="1"/>
                    <a:pt x="43" y="24"/>
                    <a:pt x="25" y="61"/>
                  </a:cubicBezTo>
                  <a:cubicBezTo>
                    <a:pt x="0" y="86"/>
                    <a:pt x="25" y="136"/>
                    <a:pt x="75" y="161"/>
                  </a:cubicBezTo>
                  <a:lnTo>
                    <a:pt x="100" y="186"/>
                  </a:lnTo>
                  <a:lnTo>
                    <a:pt x="150" y="186"/>
                  </a:lnTo>
                  <a:cubicBezTo>
                    <a:pt x="175" y="186"/>
                    <a:pt x="201" y="161"/>
                    <a:pt x="226" y="136"/>
                  </a:cubicBezTo>
                  <a:cubicBezTo>
                    <a:pt x="226" y="86"/>
                    <a:pt x="226" y="36"/>
                    <a:pt x="175" y="11"/>
                  </a:cubicBezTo>
                  <a:lnTo>
                    <a:pt x="150" y="11"/>
                  </a:lnTo>
                  <a:cubicBezTo>
                    <a:pt x="137" y="4"/>
                    <a:pt x="124"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7"/>
            <p:cNvSpPr/>
            <p:nvPr/>
          </p:nvSpPr>
          <p:spPr>
            <a:xfrm>
              <a:off x="9058126" y="1204979"/>
              <a:ext cx="25584" cy="26724"/>
            </a:xfrm>
            <a:custGeom>
              <a:avLst/>
              <a:gdLst/>
              <a:ahLst/>
              <a:cxnLst/>
              <a:rect l="l" t="t" r="r" b="b"/>
              <a:pathLst>
                <a:path w="202" h="211" extrusionOk="0">
                  <a:moveTo>
                    <a:pt x="91" y="0"/>
                  </a:moveTo>
                  <a:cubicBezTo>
                    <a:pt x="78" y="0"/>
                    <a:pt x="65" y="3"/>
                    <a:pt x="51" y="10"/>
                  </a:cubicBezTo>
                  <a:cubicBezTo>
                    <a:pt x="26" y="35"/>
                    <a:pt x="1" y="85"/>
                    <a:pt x="26" y="135"/>
                  </a:cubicBezTo>
                  <a:lnTo>
                    <a:pt x="51" y="161"/>
                  </a:lnTo>
                  <a:cubicBezTo>
                    <a:pt x="51" y="186"/>
                    <a:pt x="76" y="211"/>
                    <a:pt x="126" y="211"/>
                  </a:cubicBezTo>
                  <a:cubicBezTo>
                    <a:pt x="126" y="211"/>
                    <a:pt x="151" y="211"/>
                    <a:pt x="151" y="186"/>
                  </a:cubicBezTo>
                  <a:cubicBezTo>
                    <a:pt x="201" y="186"/>
                    <a:pt x="201" y="110"/>
                    <a:pt x="201" y="85"/>
                  </a:cubicBezTo>
                  <a:lnTo>
                    <a:pt x="176" y="60"/>
                  </a:lnTo>
                  <a:cubicBezTo>
                    <a:pt x="158" y="24"/>
                    <a:pt x="126"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7"/>
            <p:cNvSpPr/>
            <p:nvPr/>
          </p:nvSpPr>
          <p:spPr>
            <a:xfrm>
              <a:off x="9121707" y="1396605"/>
              <a:ext cx="22291" cy="25584"/>
            </a:xfrm>
            <a:custGeom>
              <a:avLst/>
              <a:gdLst/>
              <a:ahLst/>
              <a:cxnLst/>
              <a:rect l="l" t="t" r="r" b="b"/>
              <a:pathLst>
                <a:path w="176" h="202" extrusionOk="0">
                  <a:moveTo>
                    <a:pt x="75" y="1"/>
                  </a:moveTo>
                  <a:cubicBezTo>
                    <a:pt x="25" y="1"/>
                    <a:pt x="0" y="51"/>
                    <a:pt x="0" y="101"/>
                  </a:cubicBezTo>
                  <a:lnTo>
                    <a:pt x="0" y="126"/>
                  </a:lnTo>
                  <a:cubicBezTo>
                    <a:pt x="0" y="176"/>
                    <a:pt x="50" y="201"/>
                    <a:pt x="75" y="201"/>
                  </a:cubicBezTo>
                  <a:lnTo>
                    <a:pt x="100" y="201"/>
                  </a:lnTo>
                  <a:cubicBezTo>
                    <a:pt x="126" y="201"/>
                    <a:pt x="176" y="151"/>
                    <a:pt x="176" y="126"/>
                  </a:cubicBezTo>
                  <a:lnTo>
                    <a:pt x="176" y="76"/>
                  </a:lnTo>
                  <a:cubicBezTo>
                    <a:pt x="151" y="26"/>
                    <a:pt x="126" y="1"/>
                    <a:pt x="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7"/>
            <p:cNvSpPr/>
            <p:nvPr/>
          </p:nvSpPr>
          <p:spPr>
            <a:xfrm>
              <a:off x="9108915" y="1329985"/>
              <a:ext cx="25584" cy="25584"/>
            </a:xfrm>
            <a:custGeom>
              <a:avLst/>
              <a:gdLst/>
              <a:ahLst/>
              <a:cxnLst/>
              <a:rect l="l" t="t" r="r" b="b"/>
              <a:pathLst>
                <a:path w="202" h="202" extrusionOk="0">
                  <a:moveTo>
                    <a:pt x="76" y="1"/>
                  </a:moveTo>
                  <a:cubicBezTo>
                    <a:pt x="26" y="26"/>
                    <a:pt x="1" y="76"/>
                    <a:pt x="1" y="101"/>
                  </a:cubicBezTo>
                  <a:lnTo>
                    <a:pt x="26" y="151"/>
                  </a:lnTo>
                  <a:cubicBezTo>
                    <a:pt x="26" y="176"/>
                    <a:pt x="76" y="201"/>
                    <a:pt x="101" y="201"/>
                  </a:cubicBezTo>
                  <a:lnTo>
                    <a:pt x="126" y="201"/>
                  </a:lnTo>
                  <a:cubicBezTo>
                    <a:pt x="176" y="201"/>
                    <a:pt x="201" y="151"/>
                    <a:pt x="176" y="101"/>
                  </a:cubicBezTo>
                  <a:lnTo>
                    <a:pt x="176" y="76"/>
                  </a:lnTo>
                  <a:cubicBezTo>
                    <a:pt x="176" y="26"/>
                    <a:pt x="126" y="1"/>
                    <a:pt x="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7"/>
            <p:cNvSpPr/>
            <p:nvPr/>
          </p:nvSpPr>
          <p:spPr>
            <a:xfrm>
              <a:off x="9108915" y="1531869"/>
              <a:ext cx="25584" cy="23684"/>
            </a:xfrm>
            <a:custGeom>
              <a:avLst/>
              <a:gdLst/>
              <a:ahLst/>
              <a:cxnLst/>
              <a:rect l="l" t="t" r="r" b="b"/>
              <a:pathLst>
                <a:path w="202" h="187" extrusionOk="0">
                  <a:moveTo>
                    <a:pt x="87" y="1"/>
                  </a:moveTo>
                  <a:cubicBezTo>
                    <a:pt x="53" y="1"/>
                    <a:pt x="26" y="24"/>
                    <a:pt x="26" y="61"/>
                  </a:cubicBezTo>
                  <a:lnTo>
                    <a:pt x="26" y="86"/>
                  </a:lnTo>
                  <a:cubicBezTo>
                    <a:pt x="1" y="136"/>
                    <a:pt x="51" y="161"/>
                    <a:pt x="76" y="186"/>
                  </a:cubicBezTo>
                  <a:lnTo>
                    <a:pt x="101" y="186"/>
                  </a:lnTo>
                  <a:cubicBezTo>
                    <a:pt x="151" y="186"/>
                    <a:pt x="176" y="161"/>
                    <a:pt x="201" y="111"/>
                  </a:cubicBezTo>
                  <a:cubicBezTo>
                    <a:pt x="201" y="61"/>
                    <a:pt x="176" y="11"/>
                    <a:pt x="126" y="11"/>
                  </a:cubicBezTo>
                  <a:cubicBezTo>
                    <a:pt x="113" y="4"/>
                    <a:pt x="99" y="1"/>
                    <a:pt x="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7"/>
            <p:cNvSpPr/>
            <p:nvPr/>
          </p:nvSpPr>
          <p:spPr>
            <a:xfrm>
              <a:off x="7194904" y="313092"/>
              <a:ext cx="631755" cy="605779"/>
            </a:xfrm>
            <a:custGeom>
              <a:avLst/>
              <a:gdLst/>
              <a:ahLst/>
              <a:cxnLst/>
              <a:rect l="l" t="t" r="r" b="b"/>
              <a:pathLst>
                <a:path w="4988" h="4783" extrusionOk="0">
                  <a:moveTo>
                    <a:pt x="1754" y="456"/>
                  </a:moveTo>
                  <a:cubicBezTo>
                    <a:pt x="1771" y="456"/>
                    <a:pt x="1788" y="457"/>
                    <a:pt x="1805" y="461"/>
                  </a:cubicBezTo>
                  <a:cubicBezTo>
                    <a:pt x="1855" y="461"/>
                    <a:pt x="1880" y="486"/>
                    <a:pt x="1880" y="511"/>
                  </a:cubicBezTo>
                  <a:cubicBezTo>
                    <a:pt x="1880" y="561"/>
                    <a:pt x="1830" y="586"/>
                    <a:pt x="1805" y="586"/>
                  </a:cubicBezTo>
                  <a:cubicBezTo>
                    <a:pt x="1704" y="586"/>
                    <a:pt x="1604" y="611"/>
                    <a:pt x="1529" y="686"/>
                  </a:cubicBezTo>
                  <a:cubicBezTo>
                    <a:pt x="1504" y="711"/>
                    <a:pt x="1504" y="711"/>
                    <a:pt x="1479" y="711"/>
                  </a:cubicBezTo>
                  <a:cubicBezTo>
                    <a:pt x="1454" y="711"/>
                    <a:pt x="1454" y="711"/>
                    <a:pt x="1429" y="686"/>
                  </a:cubicBezTo>
                  <a:cubicBezTo>
                    <a:pt x="1404" y="661"/>
                    <a:pt x="1404" y="636"/>
                    <a:pt x="1429" y="611"/>
                  </a:cubicBezTo>
                  <a:cubicBezTo>
                    <a:pt x="1516" y="524"/>
                    <a:pt x="1641" y="456"/>
                    <a:pt x="1754" y="456"/>
                  </a:cubicBezTo>
                  <a:close/>
                  <a:moveTo>
                    <a:pt x="2434" y="604"/>
                  </a:moveTo>
                  <a:cubicBezTo>
                    <a:pt x="2515" y="604"/>
                    <a:pt x="2586" y="649"/>
                    <a:pt x="2607" y="711"/>
                  </a:cubicBezTo>
                  <a:cubicBezTo>
                    <a:pt x="2657" y="811"/>
                    <a:pt x="2632" y="912"/>
                    <a:pt x="2557" y="962"/>
                  </a:cubicBezTo>
                  <a:cubicBezTo>
                    <a:pt x="2519" y="1018"/>
                    <a:pt x="2453" y="1046"/>
                    <a:pt x="2380" y="1046"/>
                  </a:cubicBezTo>
                  <a:cubicBezTo>
                    <a:pt x="2356" y="1046"/>
                    <a:pt x="2331" y="1043"/>
                    <a:pt x="2306" y="1037"/>
                  </a:cubicBezTo>
                  <a:cubicBezTo>
                    <a:pt x="2256" y="1012"/>
                    <a:pt x="2206" y="987"/>
                    <a:pt x="2181" y="937"/>
                  </a:cubicBezTo>
                  <a:cubicBezTo>
                    <a:pt x="2130" y="887"/>
                    <a:pt x="2156" y="811"/>
                    <a:pt x="2181" y="761"/>
                  </a:cubicBezTo>
                  <a:cubicBezTo>
                    <a:pt x="2231" y="686"/>
                    <a:pt x="2281" y="661"/>
                    <a:pt x="2331" y="636"/>
                  </a:cubicBezTo>
                  <a:lnTo>
                    <a:pt x="2381" y="611"/>
                  </a:lnTo>
                  <a:cubicBezTo>
                    <a:pt x="2399" y="607"/>
                    <a:pt x="2417" y="604"/>
                    <a:pt x="2434" y="604"/>
                  </a:cubicBezTo>
                  <a:close/>
                  <a:moveTo>
                    <a:pt x="476" y="1388"/>
                  </a:moveTo>
                  <a:cubicBezTo>
                    <a:pt x="501" y="1388"/>
                    <a:pt x="526" y="1388"/>
                    <a:pt x="552" y="1413"/>
                  </a:cubicBezTo>
                  <a:cubicBezTo>
                    <a:pt x="577" y="1438"/>
                    <a:pt x="577" y="1488"/>
                    <a:pt x="552" y="1513"/>
                  </a:cubicBezTo>
                  <a:cubicBezTo>
                    <a:pt x="451" y="1563"/>
                    <a:pt x="426" y="1689"/>
                    <a:pt x="451" y="1789"/>
                  </a:cubicBezTo>
                  <a:cubicBezTo>
                    <a:pt x="451" y="1814"/>
                    <a:pt x="451" y="1864"/>
                    <a:pt x="401" y="1864"/>
                  </a:cubicBezTo>
                  <a:cubicBezTo>
                    <a:pt x="376" y="1864"/>
                    <a:pt x="351" y="1864"/>
                    <a:pt x="326" y="1814"/>
                  </a:cubicBezTo>
                  <a:cubicBezTo>
                    <a:pt x="276" y="1664"/>
                    <a:pt x="326" y="1488"/>
                    <a:pt x="476" y="1388"/>
                  </a:cubicBezTo>
                  <a:close/>
                  <a:moveTo>
                    <a:pt x="2160" y="1278"/>
                  </a:moveTo>
                  <a:cubicBezTo>
                    <a:pt x="2167" y="1278"/>
                    <a:pt x="2174" y="1281"/>
                    <a:pt x="2181" y="1288"/>
                  </a:cubicBezTo>
                  <a:cubicBezTo>
                    <a:pt x="2231" y="1288"/>
                    <a:pt x="2256" y="1313"/>
                    <a:pt x="2231" y="1363"/>
                  </a:cubicBezTo>
                  <a:cubicBezTo>
                    <a:pt x="2130" y="1814"/>
                    <a:pt x="1729" y="2190"/>
                    <a:pt x="1253" y="2290"/>
                  </a:cubicBezTo>
                  <a:cubicBezTo>
                    <a:pt x="1203" y="2290"/>
                    <a:pt x="1178" y="2265"/>
                    <a:pt x="1178" y="2240"/>
                  </a:cubicBezTo>
                  <a:cubicBezTo>
                    <a:pt x="1178" y="2190"/>
                    <a:pt x="1203" y="2165"/>
                    <a:pt x="1228" y="2165"/>
                  </a:cubicBezTo>
                  <a:cubicBezTo>
                    <a:pt x="1654" y="2090"/>
                    <a:pt x="2005" y="1739"/>
                    <a:pt x="2105" y="1338"/>
                  </a:cubicBezTo>
                  <a:cubicBezTo>
                    <a:pt x="2124" y="1301"/>
                    <a:pt x="2142" y="1278"/>
                    <a:pt x="2160" y="1278"/>
                  </a:cubicBezTo>
                  <a:close/>
                  <a:moveTo>
                    <a:pt x="2154" y="1"/>
                  </a:moveTo>
                  <a:cubicBezTo>
                    <a:pt x="1176" y="1"/>
                    <a:pt x="266" y="541"/>
                    <a:pt x="25" y="1789"/>
                  </a:cubicBezTo>
                  <a:cubicBezTo>
                    <a:pt x="0" y="1939"/>
                    <a:pt x="0" y="2115"/>
                    <a:pt x="0" y="2265"/>
                  </a:cubicBezTo>
                  <a:cubicBezTo>
                    <a:pt x="50" y="2290"/>
                    <a:pt x="100" y="2315"/>
                    <a:pt x="176" y="2340"/>
                  </a:cubicBezTo>
                  <a:cubicBezTo>
                    <a:pt x="201" y="2340"/>
                    <a:pt x="226" y="2390"/>
                    <a:pt x="201" y="2416"/>
                  </a:cubicBezTo>
                  <a:cubicBezTo>
                    <a:pt x="201" y="2441"/>
                    <a:pt x="176" y="2466"/>
                    <a:pt x="151" y="2466"/>
                  </a:cubicBezTo>
                  <a:lnTo>
                    <a:pt x="125" y="2466"/>
                  </a:lnTo>
                  <a:cubicBezTo>
                    <a:pt x="75" y="2441"/>
                    <a:pt x="50" y="2416"/>
                    <a:pt x="0" y="2416"/>
                  </a:cubicBezTo>
                  <a:cubicBezTo>
                    <a:pt x="25" y="3117"/>
                    <a:pt x="301" y="3819"/>
                    <a:pt x="827" y="4270"/>
                  </a:cubicBezTo>
                  <a:cubicBezTo>
                    <a:pt x="1216" y="4603"/>
                    <a:pt x="1728" y="4783"/>
                    <a:pt x="2231" y="4783"/>
                  </a:cubicBezTo>
                  <a:cubicBezTo>
                    <a:pt x="2635" y="4783"/>
                    <a:pt x="3034" y="4666"/>
                    <a:pt x="3359" y="4421"/>
                  </a:cubicBezTo>
                  <a:lnTo>
                    <a:pt x="3384" y="4421"/>
                  </a:lnTo>
                  <a:cubicBezTo>
                    <a:pt x="3308" y="4370"/>
                    <a:pt x="3233" y="4345"/>
                    <a:pt x="3183" y="4320"/>
                  </a:cubicBezTo>
                  <a:cubicBezTo>
                    <a:pt x="3158" y="4295"/>
                    <a:pt x="3158" y="4245"/>
                    <a:pt x="3158" y="4220"/>
                  </a:cubicBezTo>
                  <a:cubicBezTo>
                    <a:pt x="3183" y="4195"/>
                    <a:pt x="3233" y="4195"/>
                    <a:pt x="3258" y="4195"/>
                  </a:cubicBezTo>
                  <a:cubicBezTo>
                    <a:pt x="3333" y="4245"/>
                    <a:pt x="3409" y="4295"/>
                    <a:pt x="3484" y="4320"/>
                  </a:cubicBezTo>
                  <a:cubicBezTo>
                    <a:pt x="3609" y="4220"/>
                    <a:pt x="3709" y="4095"/>
                    <a:pt x="3810" y="3994"/>
                  </a:cubicBezTo>
                  <a:cubicBezTo>
                    <a:pt x="3760" y="3969"/>
                    <a:pt x="3709" y="3944"/>
                    <a:pt x="3684" y="3894"/>
                  </a:cubicBezTo>
                  <a:cubicBezTo>
                    <a:pt x="3634" y="3869"/>
                    <a:pt x="3634" y="3819"/>
                    <a:pt x="3659" y="3794"/>
                  </a:cubicBezTo>
                  <a:cubicBezTo>
                    <a:pt x="3672" y="3781"/>
                    <a:pt x="3691" y="3775"/>
                    <a:pt x="3709" y="3775"/>
                  </a:cubicBezTo>
                  <a:cubicBezTo>
                    <a:pt x="3728" y="3775"/>
                    <a:pt x="3747" y="3781"/>
                    <a:pt x="3760" y="3794"/>
                  </a:cubicBezTo>
                  <a:cubicBezTo>
                    <a:pt x="3810" y="3844"/>
                    <a:pt x="3860" y="3869"/>
                    <a:pt x="3935" y="3919"/>
                  </a:cubicBezTo>
                  <a:cubicBezTo>
                    <a:pt x="4110" y="3769"/>
                    <a:pt x="4311" y="3644"/>
                    <a:pt x="4461" y="3468"/>
                  </a:cubicBezTo>
                  <a:cubicBezTo>
                    <a:pt x="4912" y="3017"/>
                    <a:pt x="4988" y="2290"/>
                    <a:pt x="4762" y="1689"/>
                  </a:cubicBezTo>
                  <a:cubicBezTo>
                    <a:pt x="4411" y="811"/>
                    <a:pt x="3584" y="235"/>
                    <a:pt x="2732" y="60"/>
                  </a:cubicBezTo>
                  <a:lnTo>
                    <a:pt x="2732" y="60"/>
                  </a:lnTo>
                  <a:cubicBezTo>
                    <a:pt x="2757" y="85"/>
                    <a:pt x="2757" y="135"/>
                    <a:pt x="2782" y="185"/>
                  </a:cubicBezTo>
                  <a:cubicBezTo>
                    <a:pt x="2782" y="210"/>
                    <a:pt x="2757" y="235"/>
                    <a:pt x="2732" y="260"/>
                  </a:cubicBezTo>
                  <a:lnTo>
                    <a:pt x="2707" y="260"/>
                  </a:lnTo>
                  <a:cubicBezTo>
                    <a:pt x="2682" y="260"/>
                    <a:pt x="2657" y="235"/>
                    <a:pt x="2657" y="210"/>
                  </a:cubicBezTo>
                  <a:cubicBezTo>
                    <a:pt x="2632" y="160"/>
                    <a:pt x="2607" y="85"/>
                    <a:pt x="2582" y="35"/>
                  </a:cubicBezTo>
                  <a:cubicBezTo>
                    <a:pt x="2439" y="12"/>
                    <a:pt x="2295" y="1"/>
                    <a:pt x="2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7"/>
            <p:cNvSpPr/>
            <p:nvPr/>
          </p:nvSpPr>
          <p:spPr>
            <a:xfrm>
              <a:off x="6912337" y="247613"/>
              <a:ext cx="311191" cy="377804"/>
            </a:xfrm>
            <a:custGeom>
              <a:avLst/>
              <a:gdLst/>
              <a:ahLst/>
              <a:cxnLst/>
              <a:rect l="l" t="t" r="r" b="b"/>
              <a:pathLst>
                <a:path w="2457" h="2983" extrusionOk="0">
                  <a:moveTo>
                    <a:pt x="251" y="125"/>
                  </a:moveTo>
                  <a:cubicBezTo>
                    <a:pt x="276" y="125"/>
                    <a:pt x="301" y="151"/>
                    <a:pt x="326" y="176"/>
                  </a:cubicBezTo>
                  <a:cubicBezTo>
                    <a:pt x="351" y="201"/>
                    <a:pt x="376" y="251"/>
                    <a:pt x="351" y="301"/>
                  </a:cubicBezTo>
                  <a:cubicBezTo>
                    <a:pt x="351" y="326"/>
                    <a:pt x="351" y="326"/>
                    <a:pt x="351" y="351"/>
                  </a:cubicBezTo>
                  <a:cubicBezTo>
                    <a:pt x="326" y="376"/>
                    <a:pt x="301" y="376"/>
                    <a:pt x="301" y="401"/>
                  </a:cubicBezTo>
                  <a:cubicBezTo>
                    <a:pt x="251" y="401"/>
                    <a:pt x="226" y="401"/>
                    <a:pt x="201" y="376"/>
                  </a:cubicBezTo>
                  <a:cubicBezTo>
                    <a:pt x="151" y="351"/>
                    <a:pt x="126" y="276"/>
                    <a:pt x="151" y="226"/>
                  </a:cubicBezTo>
                  <a:cubicBezTo>
                    <a:pt x="151" y="176"/>
                    <a:pt x="176" y="151"/>
                    <a:pt x="226" y="125"/>
                  </a:cubicBezTo>
                  <a:close/>
                  <a:moveTo>
                    <a:pt x="226" y="0"/>
                  </a:moveTo>
                  <a:cubicBezTo>
                    <a:pt x="126" y="0"/>
                    <a:pt x="51" y="100"/>
                    <a:pt x="26" y="201"/>
                  </a:cubicBezTo>
                  <a:cubicBezTo>
                    <a:pt x="1" y="301"/>
                    <a:pt x="51" y="401"/>
                    <a:pt x="126" y="476"/>
                  </a:cubicBezTo>
                  <a:cubicBezTo>
                    <a:pt x="151" y="501"/>
                    <a:pt x="176" y="501"/>
                    <a:pt x="226" y="501"/>
                  </a:cubicBezTo>
                  <a:cubicBezTo>
                    <a:pt x="226" y="526"/>
                    <a:pt x="226" y="526"/>
                    <a:pt x="226" y="526"/>
                  </a:cubicBezTo>
                  <a:cubicBezTo>
                    <a:pt x="452" y="1604"/>
                    <a:pt x="1229" y="2532"/>
                    <a:pt x="2231" y="2933"/>
                  </a:cubicBezTo>
                  <a:cubicBezTo>
                    <a:pt x="2281" y="2933"/>
                    <a:pt x="2306" y="2958"/>
                    <a:pt x="2356" y="2983"/>
                  </a:cubicBezTo>
                  <a:lnTo>
                    <a:pt x="2382" y="2983"/>
                  </a:lnTo>
                  <a:cubicBezTo>
                    <a:pt x="2407" y="2983"/>
                    <a:pt x="2432" y="2958"/>
                    <a:pt x="2432" y="2933"/>
                  </a:cubicBezTo>
                  <a:cubicBezTo>
                    <a:pt x="2457" y="2907"/>
                    <a:pt x="2432" y="2857"/>
                    <a:pt x="2407" y="2857"/>
                  </a:cubicBezTo>
                  <a:cubicBezTo>
                    <a:pt x="2331" y="2832"/>
                    <a:pt x="2281" y="2807"/>
                    <a:pt x="2231" y="2782"/>
                  </a:cubicBezTo>
                  <a:cubicBezTo>
                    <a:pt x="1279" y="2406"/>
                    <a:pt x="552" y="1529"/>
                    <a:pt x="351" y="501"/>
                  </a:cubicBezTo>
                  <a:cubicBezTo>
                    <a:pt x="402" y="476"/>
                    <a:pt x="427" y="451"/>
                    <a:pt x="452" y="426"/>
                  </a:cubicBezTo>
                  <a:cubicBezTo>
                    <a:pt x="477" y="376"/>
                    <a:pt x="477" y="351"/>
                    <a:pt x="502" y="301"/>
                  </a:cubicBezTo>
                  <a:cubicBezTo>
                    <a:pt x="502" y="226"/>
                    <a:pt x="477" y="151"/>
                    <a:pt x="427" y="100"/>
                  </a:cubicBezTo>
                  <a:cubicBezTo>
                    <a:pt x="402" y="50"/>
                    <a:pt x="326"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7"/>
            <p:cNvSpPr/>
            <p:nvPr/>
          </p:nvSpPr>
          <p:spPr>
            <a:xfrm>
              <a:off x="7286856" y="7"/>
              <a:ext cx="260529" cy="346141"/>
            </a:xfrm>
            <a:custGeom>
              <a:avLst/>
              <a:gdLst/>
              <a:ahLst/>
              <a:cxnLst/>
              <a:rect l="l" t="t" r="r" b="b"/>
              <a:pathLst>
                <a:path w="2057" h="2733" extrusionOk="0">
                  <a:moveTo>
                    <a:pt x="252" y="126"/>
                  </a:moveTo>
                  <a:cubicBezTo>
                    <a:pt x="277" y="126"/>
                    <a:pt x="302" y="151"/>
                    <a:pt x="327" y="176"/>
                  </a:cubicBezTo>
                  <a:cubicBezTo>
                    <a:pt x="352" y="201"/>
                    <a:pt x="352" y="251"/>
                    <a:pt x="352" y="301"/>
                  </a:cubicBezTo>
                  <a:cubicBezTo>
                    <a:pt x="352" y="326"/>
                    <a:pt x="352" y="351"/>
                    <a:pt x="352" y="351"/>
                  </a:cubicBezTo>
                  <a:cubicBezTo>
                    <a:pt x="327" y="376"/>
                    <a:pt x="302" y="376"/>
                    <a:pt x="302" y="401"/>
                  </a:cubicBezTo>
                  <a:cubicBezTo>
                    <a:pt x="252" y="401"/>
                    <a:pt x="227" y="401"/>
                    <a:pt x="201" y="376"/>
                  </a:cubicBezTo>
                  <a:cubicBezTo>
                    <a:pt x="151" y="351"/>
                    <a:pt x="126" y="276"/>
                    <a:pt x="151" y="226"/>
                  </a:cubicBezTo>
                  <a:cubicBezTo>
                    <a:pt x="151" y="176"/>
                    <a:pt x="176" y="151"/>
                    <a:pt x="227" y="126"/>
                  </a:cubicBezTo>
                  <a:close/>
                  <a:moveTo>
                    <a:pt x="227" y="0"/>
                  </a:moveTo>
                  <a:cubicBezTo>
                    <a:pt x="126" y="25"/>
                    <a:pt x="51" y="101"/>
                    <a:pt x="26" y="201"/>
                  </a:cubicBezTo>
                  <a:cubicBezTo>
                    <a:pt x="1" y="301"/>
                    <a:pt x="26" y="426"/>
                    <a:pt x="126" y="476"/>
                  </a:cubicBezTo>
                  <a:cubicBezTo>
                    <a:pt x="151" y="502"/>
                    <a:pt x="201" y="527"/>
                    <a:pt x="277" y="527"/>
                  </a:cubicBezTo>
                  <a:lnTo>
                    <a:pt x="327" y="527"/>
                  </a:lnTo>
                  <a:cubicBezTo>
                    <a:pt x="377" y="502"/>
                    <a:pt x="402" y="476"/>
                    <a:pt x="427" y="451"/>
                  </a:cubicBezTo>
                  <a:cubicBezTo>
                    <a:pt x="703" y="677"/>
                    <a:pt x="953" y="953"/>
                    <a:pt x="1154" y="1228"/>
                  </a:cubicBezTo>
                  <a:cubicBezTo>
                    <a:pt x="1480" y="1654"/>
                    <a:pt x="1705" y="2080"/>
                    <a:pt x="1856" y="2507"/>
                  </a:cubicBezTo>
                  <a:cubicBezTo>
                    <a:pt x="1881" y="2557"/>
                    <a:pt x="1906" y="2632"/>
                    <a:pt x="1931" y="2682"/>
                  </a:cubicBezTo>
                  <a:cubicBezTo>
                    <a:pt x="1931" y="2707"/>
                    <a:pt x="1956" y="2732"/>
                    <a:pt x="1981" y="2732"/>
                  </a:cubicBezTo>
                  <a:lnTo>
                    <a:pt x="2006" y="2732"/>
                  </a:lnTo>
                  <a:cubicBezTo>
                    <a:pt x="2031" y="2707"/>
                    <a:pt x="2056" y="2682"/>
                    <a:pt x="2056" y="2657"/>
                  </a:cubicBezTo>
                  <a:cubicBezTo>
                    <a:pt x="2031" y="2607"/>
                    <a:pt x="2031" y="2557"/>
                    <a:pt x="2006" y="2532"/>
                  </a:cubicBezTo>
                  <a:cubicBezTo>
                    <a:pt x="1856" y="2080"/>
                    <a:pt x="1605" y="1604"/>
                    <a:pt x="1254" y="1153"/>
                  </a:cubicBezTo>
                  <a:cubicBezTo>
                    <a:pt x="1029" y="852"/>
                    <a:pt x="778" y="577"/>
                    <a:pt x="477" y="326"/>
                  </a:cubicBezTo>
                  <a:cubicBezTo>
                    <a:pt x="477" y="301"/>
                    <a:pt x="477" y="301"/>
                    <a:pt x="477" y="301"/>
                  </a:cubicBezTo>
                  <a:cubicBezTo>
                    <a:pt x="502" y="226"/>
                    <a:pt x="477" y="151"/>
                    <a:pt x="427" y="101"/>
                  </a:cubicBezTo>
                  <a:cubicBezTo>
                    <a:pt x="402" y="50"/>
                    <a:pt x="327" y="0"/>
                    <a:pt x="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7"/>
            <p:cNvSpPr/>
            <p:nvPr/>
          </p:nvSpPr>
          <p:spPr>
            <a:xfrm>
              <a:off x="7594881" y="844273"/>
              <a:ext cx="117536" cy="38249"/>
            </a:xfrm>
            <a:custGeom>
              <a:avLst/>
              <a:gdLst/>
              <a:ahLst/>
              <a:cxnLst/>
              <a:rect l="l" t="t" r="r" b="b"/>
              <a:pathLst>
                <a:path w="928" h="302" extrusionOk="0">
                  <a:moveTo>
                    <a:pt x="100" y="1"/>
                  </a:moveTo>
                  <a:cubicBezTo>
                    <a:pt x="75" y="1"/>
                    <a:pt x="25" y="1"/>
                    <a:pt x="0" y="26"/>
                  </a:cubicBezTo>
                  <a:cubicBezTo>
                    <a:pt x="0" y="51"/>
                    <a:pt x="0" y="101"/>
                    <a:pt x="25" y="126"/>
                  </a:cubicBezTo>
                  <a:cubicBezTo>
                    <a:pt x="75" y="151"/>
                    <a:pt x="150" y="176"/>
                    <a:pt x="226" y="227"/>
                  </a:cubicBezTo>
                  <a:cubicBezTo>
                    <a:pt x="376" y="277"/>
                    <a:pt x="526" y="302"/>
                    <a:pt x="702" y="302"/>
                  </a:cubicBezTo>
                  <a:lnTo>
                    <a:pt x="877" y="302"/>
                  </a:lnTo>
                  <a:cubicBezTo>
                    <a:pt x="902" y="302"/>
                    <a:pt x="927" y="252"/>
                    <a:pt x="927" y="227"/>
                  </a:cubicBezTo>
                  <a:cubicBezTo>
                    <a:pt x="927" y="201"/>
                    <a:pt x="877" y="176"/>
                    <a:pt x="852" y="176"/>
                  </a:cubicBezTo>
                  <a:cubicBezTo>
                    <a:pt x="805" y="183"/>
                    <a:pt x="758" y="186"/>
                    <a:pt x="711" y="186"/>
                  </a:cubicBezTo>
                  <a:cubicBezTo>
                    <a:pt x="583" y="186"/>
                    <a:pt x="454" y="163"/>
                    <a:pt x="326" y="126"/>
                  </a:cubicBezTo>
                  <a:cubicBezTo>
                    <a:pt x="251" y="101"/>
                    <a:pt x="175" y="51"/>
                    <a:pt x="1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7"/>
            <p:cNvSpPr/>
            <p:nvPr/>
          </p:nvSpPr>
          <p:spPr>
            <a:xfrm>
              <a:off x="7655169" y="791206"/>
              <a:ext cx="108037" cy="43695"/>
            </a:xfrm>
            <a:custGeom>
              <a:avLst/>
              <a:gdLst/>
              <a:ahLst/>
              <a:cxnLst/>
              <a:rect l="l" t="t" r="r" b="b"/>
              <a:pathLst>
                <a:path w="853" h="345" extrusionOk="0">
                  <a:moveTo>
                    <a:pt x="75" y="0"/>
                  </a:moveTo>
                  <a:cubicBezTo>
                    <a:pt x="57" y="0"/>
                    <a:pt x="38" y="6"/>
                    <a:pt x="25" y="19"/>
                  </a:cubicBezTo>
                  <a:cubicBezTo>
                    <a:pt x="0" y="44"/>
                    <a:pt x="0" y="94"/>
                    <a:pt x="50" y="119"/>
                  </a:cubicBezTo>
                  <a:cubicBezTo>
                    <a:pt x="75" y="169"/>
                    <a:pt x="126" y="194"/>
                    <a:pt x="176" y="219"/>
                  </a:cubicBezTo>
                  <a:cubicBezTo>
                    <a:pt x="326" y="320"/>
                    <a:pt x="501" y="345"/>
                    <a:pt x="652" y="345"/>
                  </a:cubicBezTo>
                  <a:lnTo>
                    <a:pt x="802" y="345"/>
                  </a:lnTo>
                  <a:cubicBezTo>
                    <a:pt x="827" y="345"/>
                    <a:pt x="852" y="295"/>
                    <a:pt x="852" y="270"/>
                  </a:cubicBezTo>
                  <a:cubicBezTo>
                    <a:pt x="852" y="245"/>
                    <a:pt x="802" y="219"/>
                    <a:pt x="777" y="219"/>
                  </a:cubicBezTo>
                  <a:cubicBezTo>
                    <a:pt x="733" y="226"/>
                    <a:pt x="691" y="229"/>
                    <a:pt x="650" y="229"/>
                  </a:cubicBezTo>
                  <a:cubicBezTo>
                    <a:pt x="527" y="229"/>
                    <a:pt x="414" y="201"/>
                    <a:pt x="301" y="144"/>
                  </a:cubicBezTo>
                  <a:cubicBezTo>
                    <a:pt x="226" y="94"/>
                    <a:pt x="176" y="69"/>
                    <a:pt x="126" y="19"/>
                  </a:cubicBezTo>
                  <a:cubicBezTo>
                    <a:pt x="113" y="6"/>
                    <a:pt x="94" y="0"/>
                    <a:pt x="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7"/>
            <p:cNvSpPr/>
            <p:nvPr/>
          </p:nvSpPr>
          <p:spPr>
            <a:xfrm>
              <a:off x="7344104" y="474828"/>
              <a:ext cx="136534" cy="128426"/>
            </a:xfrm>
            <a:custGeom>
              <a:avLst/>
              <a:gdLst/>
              <a:ahLst/>
              <a:cxnLst/>
              <a:rect l="l" t="t" r="r" b="b"/>
              <a:pathLst>
                <a:path w="1078" h="1014" extrusionOk="0">
                  <a:moveTo>
                    <a:pt x="982" y="1"/>
                  </a:moveTo>
                  <a:cubicBezTo>
                    <a:pt x="964" y="1"/>
                    <a:pt x="946" y="24"/>
                    <a:pt x="927" y="61"/>
                  </a:cubicBezTo>
                  <a:cubicBezTo>
                    <a:pt x="827" y="462"/>
                    <a:pt x="476" y="813"/>
                    <a:pt x="50" y="888"/>
                  </a:cubicBezTo>
                  <a:cubicBezTo>
                    <a:pt x="25" y="888"/>
                    <a:pt x="0" y="913"/>
                    <a:pt x="0" y="963"/>
                  </a:cubicBezTo>
                  <a:cubicBezTo>
                    <a:pt x="0" y="988"/>
                    <a:pt x="25" y="1013"/>
                    <a:pt x="75" y="1013"/>
                  </a:cubicBezTo>
                  <a:cubicBezTo>
                    <a:pt x="551" y="913"/>
                    <a:pt x="952" y="537"/>
                    <a:pt x="1053" y="86"/>
                  </a:cubicBezTo>
                  <a:cubicBezTo>
                    <a:pt x="1078" y="36"/>
                    <a:pt x="1053" y="11"/>
                    <a:pt x="1003" y="11"/>
                  </a:cubicBezTo>
                  <a:cubicBezTo>
                    <a:pt x="996" y="4"/>
                    <a:pt x="989" y="1"/>
                    <a:pt x="9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7"/>
            <p:cNvSpPr/>
            <p:nvPr/>
          </p:nvSpPr>
          <p:spPr>
            <a:xfrm>
              <a:off x="7229735" y="488759"/>
              <a:ext cx="38250" cy="60540"/>
            </a:xfrm>
            <a:custGeom>
              <a:avLst/>
              <a:gdLst/>
              <a:ahLst/>
              <a:cxnLst/>
              <a:rect l="l" t="t" r="r" b="b"/>
              <a:pathLst>
                <a:path w="302" h="478" extrusionOk="0">
                  <a:moveTo>
                    <a:pt x="201" y="1"/>
                  </a:moveTo>
                  <a:cubicBezTo>
                    <a:pt x="51" y="101"/>
                    <a:pt x="1" y="277"/>
                    <a:pt x="51" y="427"/>
                  </a:cubicBezTo>
                  <a:cubicBezTo>
                    <a:pt x="76" y="477"/>
                    <a:pt x="101" y="477"/>
                    <a:pt x="126" y="477"/>
                  </a:cubicBezTo>
                  <a:cubicBezTo>
                    <a:pt x="176" y="477"/>
                    <a:pt x="176" y="427"/>
                    <a:pt x="176" y="402"/>
                  </a:cubicBezTo>
                  <a:cubicBezTo>
                    <a:pt x="151" y="302"/>
                    <a:pt x="176" y="176"/>
                    <a:pt x="277" y="126"/>
                  </a:cubicBezTo>
                  <a:cubicBezTo>
                    <a:pt x="302" y="101"/>
                    <a:pt x="302" y="51"/>
                    <a:pt x="277" y="26"/>
                  </a:cubicBezTo>
                  <a:cubicBezTo>
                    <a:pt x="251" y="1"/>
                    <a:pt x="226" y="1"/>
                    <a:pt x="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7"/>
            <p:cNvSpPr/>
            <p:nvPr/>
          </p:nvSpPr>
          <p:spPr>
            <a:xfrm>
              <a:off x="7372601" y="370719"/>
              <a:ext cx="60414" cy="32550"/>
            </a:xfrm>
            <a:custGeom>
              <a:avLst/>
              <a:gdLst/>
              <a:ahLst/>
              <a:cxnLst/>
              <a:rect l="l" t="t" r="r" b="b"/>
              <a:pathLst>
                <a:path w="477" h="257" extrusionOk="0">
                  <a:moveTo>
                    <a:pt x="351" y="1"/>
                  </a:moveTo>
                  <a:cubicBezTo>
                    <a:pt x="238" y="1"/>
                    <a:pt x="113" y="69"/>
                    <a:pt x="26" y="156"/>
                  </a:cubicBezTo>
                  <a:cubicBezTo>
                    <a:pt x="1" y="181"/>
                    <a:pt x="1" y="206"/>
                    <a:pt x="26" y="231"/>
                  </a:cubicBezTo>
                  <a:cubicBezTo>
                    <a:pt x="51" y="256"/>
                    <a:pt x="51" y="256"/>
                    <a:pt x="76" y="256"/>
                  </a:cubicBezTo>
                  <a:cubicBezTo>
                    <a:pt x="101" y="256"/>
                    <a:pt x="101" y="256"/>
                    <a:pt x="126" y="231"/>
                  </a:cubicBezTo>
                  <a:cubicBezTo>
                    <a:pt x="201" y="156"/>
                    <a:pt x="301" y="131"/>
                    <a:pt x="402" y="131"/>
                  </a:cubicBezTo>
                  <a:cubicBezTo>
                    <a:pt x="427" y="131"/>
                    <a:pt x="477" y="106"/>
                    <a:pt x="477" y="56"/>
                  </a:cubicBezTo>
                  <a:cubicBezTo>
                    <a:pt x="477" y="31"/>
                    <a:pt x="452" y="6"/>
                    <a:pt x="402" y="6"/>
                  </a:cubicBezTo>
                  <a:cubicBezTo>
                    <a:pt x="385" y="2"/>
                    <a:pt x="368" y="1"/>
                    <a:pt x="3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7"/>
            <p:cNvSpPr/>
            <p:nvPr/>
          </p:nvSpPr>
          <p:spPr>
            <a:xfrm>
              <a:off x="7464680" y="389591"/>
              <a:ext cx="66747" cy="56107"/>
            </a:xfrm>
            <a:custGeom>
              <a:avLst/>
              <a:gdLst/>
              <a:ahLst/>
              <a:cxnLst/>
              <a:rect l="l" t="t" r="r" b="b"/>
              <a:pathLst>
                <a:path w="527" h="443" extrusionOk="0">
                  <a:moveTo>
                    <a:pt x="304" y="0"/>
                  </a:moveTo>
                  <a:cubicBezTo>
                    <a:pt x="287" y="0"/>
                    <a:pt x="269" y="3"/>
                    <a:pt x="251" y="7"/>
                  </a:cubicBezTo>
                  <a:lnTo>
                    <a:pt x="201" y="32"/>
                  </a:lnTo>
                  <a:cubicBezTo>
                    <a:pt x="151" y="57"/>
                    <a:pt x="101" y="82"/>
                    <a:pt x="51" y="157"/>
                  </a:cubicBezTo>
                  <a:cubicBezTo>
                    <a:pt x="26" y="207"/>
                    <a:pt x="0" y="283"/>
                    <a:pt x="51" y="333"/>
                  </a:cubicBezTo>
                  <a:cubicBezTo>
                    <a:pt x="76" y="383"/>
                    <a:pt x="126" y="408"/>
                    <a:pt x="176" y="433"/>
                  </a:cubicBezTo>
                  <a:cubicBezTo>
                    <a:pt x="201" y="439"/>
                    <a:pt x="226" y="442"/>
                    <a:pt x="250" y="442"/>
                  </a:cubicBezTo>
                  <a:cubicBezTo>
                    <a:pt x="323" y="442"/>
                    <a:pt x="389" y="414"/>
                    <a:pt x="427" y="358"/>
                  </a:cubicBezTo>
                  <a:cubicBezTo>
                    <a:pt x="502" y="308"/>
                    <a:pt x="527" y="207"/>
                    <a:pt x="477" y="107"/>
                  </a:cubicBezTo>
                  <a:cubicBezTo>
                    <a:pt x="456" y="45"/>
                    <a:pt x="385" y="0"/>
                    <a:pt x="3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7"/>
            <p:cNvSpPr/>
            <p:nvPr/>
          </p:nvSpPr>
          <p:spPr>
            <a:xfrm>
              <a:off x="7905946" y="717367"/>
              <a:ext cx="25458" cy="22291"/>
            </a:xfrm>
            <a:custGeom>
              <a:avLst/>
              <a:gdLst/>
              <a:ahLst/>
              <a:cxnLst/>
              <a:rect l="l" t="t" r="r" b="b"/>
              <a:pathLst>
                <a:path w="201" h="176" extrusionOk="0">
                  <a:moveTo>
                    <a:pt x="75" y="0"/>
                  </a:moveTo>
                  <a:cubicBezTo>
                    <a:pt x="25" y="26"/>
                    <a:pt x="0" y="76"/>
                    <a:pt x="25" y="126"/>
                  </a:cubicBezTo>
                  <a:cubicBezTo>
                    <a:pt x="25" y="151"/>
                    <a:pt x="75" y="176"/>
                    <a:pt x="100" y="176"/>
                  </a:cubicBezTo>
                  <a:lnTo>
                    <a:pt x="126" y="176"/>
                  </a:lnTo>
                  <a:cubicBezTo>
                    <a:pt x="176" y="151"/>
                    <a:pt x="201" y="126"/>
                    <a:pt x="201" y="76"/>
                  </a:cubicBezTo>
                  <a:cubicBezTo>
                    <a:pt x="176" y="26"/>
                    <a:pt x="126" y="0"/>
                    <a:pt x="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7"/>
            <p:cNvSpPr/>
            <p:nvPr/>
          </p:nvSpPr>
          <p:spPr>
            <a:xfrm>
              <a:off x="8178887" y="712934"/>
              <a:ext cx="28751" cy="23557"/>
            </a:xfrm>
            <a:custGeom>
              <a:avLst/>
              <a:gdLst/>
              <a:ahLst/>
              <a:cxnLst/>
              <a:rect l="l" t="t" r="r" b="b"/>
              <a:pathLst>
                <a:path w="227" h="186" extrusionOk="0">
                  <a:moveTo>
                    <a:pt x="87" y="1"/>
                  </a:moveTo>
                  <a:cubicBezTo>
                    <a:pt x="53" y="1"/>
                    <a:pt x="26" y="24"/>
                    <a:pt x="26" y="61"/>
                  </a:cubicBezTo>
                  <a:cubicBezTo>
                    <a:pt x="1" y="111"/>
                    <a:pt x="51" y="161"/>
                    <a:pt x="76" y="161"/>
                  </a:cubicBezTo>
                  <a:lnTo>
                    <a:pt x="126" y="161"/>
                  </a:lnTo>
                  <a:cubicBezTo>
                    <a:pt x="126" y="186"/>
                    <a:pt x="126" y="186"/>
                    <a:pt x="126" y="186"/>
                  </a:cubicBezTo>
                  <a:cubicBezTo>
                    <a:pt x="176" y="186"/>
                    <a:pt x="201" y="136"/>
                    <a:pt x="226" y="111"/>
                  </a:cubicBezTo>
                  <a:cubicBezTo>
                    <a:pt x="226" y="61"/>
                    <a:pt x="201" y="10"/>
                    <a:pt x="151" y="10"/>
                  </a:cubicBezTo>
                  <a:lnTo>
                    <a:pt x="126" y="10"/>
                  </a:lnTo>
                  <a:cubicBezTo>
                    <a:pt x="112" y="4"/>
                    <a:pt x="99" y="1"/>
                    <a:pt x="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7"/>
            <p:cNvSpPr/>
            <p:nvPr/>
          </p:nvSpPr>
          <p:spPr>
            <a:xfrm>
              <a:off x="8467787" y="895947"/>
              <a:ext cx="28624" cy="24697"/>
            </a:xfrm>
            <a:custGeom>
              <a:avLst/>
              <a:gdLst/>
              <a:ahLst/>
              <a:cxnLst/>
              <a:rect l="l" t="t" r="r" b="b"/>
              <a:pathLst>
                <a:path w="226" h="195" extrusionOk="0">
                  <a:moveTo>
                    <a:pt x="104" y="0"/>
                  </a:moveTo>
                  <a:cubicBezTo>
                    <a:pt x="82" y="0"/>
                    <a:pt x="63" y="7"/>
                    <a:pt x="50" y="19"/>
                  </a:cubicBezTo>
                  <a:cubicBezTo>
                    <a:pt x="0" y="44"/>
                    <a:pt x="0" y="94"/>
                    <a:pt x="25" y="119"/>
                  </a:cubicBezTo>
                  <a:lnTo>
                    <a:pt x="50" y="169"/>
                  </a:lnTo>
                  <a:cubicBezTo>
                    <a:pt x="75" y="169"/>
                    <a:pt x="101" y="194"/>
                    <a:pt x="126" y="194"/>
                  </a:cubicBezTo>
                  <a:cubicBezTo>
                    <a:pt x="126" y="194"/>
                    <a:pt x="151" y="194"/>
                    <a:pt x="176" y="169"/>
                  </a:cubicBezTo>
                  <a:cubicBezTo>
                    <a:pt x="201" y="144"/>
                    <a:pt x="226" y="94"/>
                    <a:pt x="176" y="44"/>
                  </a:cubicBezTo>
                  <a:lnTo>
                    <a:pt x="176" y="19"/>
                  </a:lnTo>
                  <a:cubicBezTo>
                    <a:pt x="151" y="7"/>
                    <a:pt x="126" y="0"/>
                    <a:pt x="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7"/>
            <p:cNvSpPr/>
            <p:nvPr/>
          </p:nvSpPr>
          <p:spPr>
            <a:xfrm>
              <a:off x="8112267" y="701536"/>
              <a:ext cx="25458" cy="22291"/>
            </a:xfrm>
            <a:custGeom>
              <a:avLst/>
              <a:gdLst/>
              <a:ahLst/>
              <a:cxnLst/>
              <a:rect l="l" t="t" r="r" b="b"/>
              <a:pathLst>
                <a:path w="201" h="176" extrusionOk="0">
                  <a:moveTo>
                    <a:pt x="101" y="0"/>
                  </a:moveTo>
                  <a:cubicBezTo>
                    <a:pt x="50" y="0"/>
                    <a:pt x="0" y="50"/>
                    <a:pt x="0" y="75"/>
                  </a:cubicBezTo>
                  <a:cubicBezTo>
                    <a:pt x="0" y="125"/>
                    <a:pt x="25" y="176"/>
                    <a:pt x="75" y="176"/>
                  </a:cubicBezTo>
                  <a:lnTo>
                    <a:pt x="126" y="176"/>
                  </a:lnTo>
                  <a:cubicBezTo>
                    <a:pt x="176" y="176"/>
                    <a:pt x="201" y="151"/>
                    <a:pt x="201" y="100"/>
                  </a:cubicBezTo>
                  <a:cubicBezTo>
                    <a:pt x="201" y="50"/>
                    <a:pt x="176" y="25"/>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7"/>
            <p:cNvSpPr/>
            <p:nvPr/>
          </p:nvSpPr>
          <p:spPr>
            <a:xfrm>
              <a:off x="7972566" y="704702"/>
              <a:ext cx="25584" cy="22291"/>
            </a:xfrm>
            <a:custGeom>
              <a:avLst/>
              <a:gdLst/>
              <a:ahLst/>
              <a:cxnLst/>
              <a:rect l="l" t="t" r="r" b="b"/>
              <a:pathLst>
                <a:path w="202" h="176" extrusionOk="0">
                  <a:moveTo>
                    <a:pt x="76" y="0"/>
                  </a:moveTo>
                  <a:cubicBezTo>
                    <a:pt x="26" y="25"/>
                    <a:pt x="1" y="50"/>
                    <a:pt x="1" y="100"/>
                  </a:cubicBezTo>
                  <a:cubicBezTo>
                    <a:pt x="1" y="151"/>
                    <a:pt x="51" y="176"/>
                    <a:pt x="101" y="176"/>
                  </a:cubicBezTo>
                  <a:lnTo>
                    <a:pt x="126" y="176"/>
                  </a:lnTo>
                  <a:cubicBezTo>
                    <a:pt x="176"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7"/>
            <p:cNvSpPr/>
            <p:nvPr/>
          </p:nvSpPr>
          <p:spPr>
            <a:xfrm>
              <a:off x="8248674" y="730032"/>
              <a:ext cx="25584" cy="22417"/>
            </a:xfrm>
            <a:custGeom>
              <a:avLst/>
              <a:gdLst/>
              <a:ahLst/>
              <a:cxnLst/>
              <a:rect l="l" t="t" r="r" b="b"/>
              <a:pathLst>
                <a:path w="202" h="177" extrusionOk="0">
                  <a:moveTo>
                    <a:pt x="101" y="1"/>
                  </a:moveTo>
                  <a:cubicBezTo>
                    <a:pt x="76" y="1"/>
                    <a:pt x="26" y="26"/>
                    <a:pt x="1" y="51"/>
                  </a:cubicBezTo>
                  <a:cubicBezTo>
                    <a:pt x="1" y="101"/>
                    <a:pt x="26" y="151"/>
                    <a:pt x="51" y="176"/>
                  </a:cubicBezTo>
                  <a:lnTo>
                    <a:pt x="126" y="176"/>
                  </a:lnTo>
                  <a:cubicBezTo>
                    <a:pt x="151" y="176"/>
                    <a:pt x="176" y="151"/>
                    <a:pt x="201" y="126"/>
                  </a:cubicBezTo>
                  <a:cubicBezTo>
                    <a:pt x="201" y="76"/>
                    <a:pt x="176" y="26"/>
                    <a:pt x="126" y="26"/>
                  </a:cubicBez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7"/>
            <p:cNvSpPr/>
            <p:nvPr/>
          </p:nvSpPr>
          <p:spPr>
            <a:xfrm>
              <a:off x="8312255" y="757389"/>
              <a:ext cx="28624" cy="23557"/>
            </a:xfrm>
            <a:custGeom>
              <a:avLst/>
              <a:gdLst/>
              <a:ahLst/>
              <a:cxnLst/>
              <a:rect l="l" t="t" r="r" b="b"/>
              <a:pathLst>
                <a:path w="226" h="186" extrusionOk="0">
                  <a:moveTo>
                    <a:pt x="97" y="0"/>
                  </a:moveTo>
                  <a:cubicBezTo>
                    <a:pt x="66" y="0"/>
                    <a:pt x="25" y="24"/>
                    <a:pt x="25" y="60"/>
                  </a:cubicBezTo>
                  <a:cubicBezTo>
                    <a:pt x="0" y="85"/>
                    <a:pt x="0" y="136"/>
                    <a:pt x="50" y="161"/>
                  </a:cubicBezTo>
                  <a:lnTo>
                    <a:pt x="75" y="186"/>
                  </a:lnTo>
                  <a:lnTo>
                    <a:pt x="126" y="186"/>
                  </a:lnTo>
                  <a:cubicBezTo>
                    <a:pt x="151" y="186"/>
                    <a:pt x="176" y="186"/>
                    <a:pt x="201" y="161"/>
                  </a:cubicBezTo>
                  <a:cubicBezTo>
                    <a:pt x="226" y="111"/>
                    <a:pt x="201" y="60"/>
                    <a:pt x="151" y="35"/>
                  </a:cubicBezTo>
                  <a:lnTo>
                    <a:pt x="126" y="10"/>
                  </a:lnTo>
                  <a:cubicBezTo>
                    <a:pt x="119" y="4"/>
                    <a:pt x="109" y="0"/>
                    <a:pt x="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7"/>
            <p:cNvSpPr/>
            <p:nvPr/>
          </p:nvSpPr>
          <p:spPr>
            <a:xfrm>
              <a:off x="8423331" y="841993"/>
              <a:ext cx="25458" cy="24697"/>
            </a:xfrm>
            <a:custGeom>
              <a:avLst/>
              <a:gdLst/>
              <a:ahLst/>
              <a:cxnLst/>
              <a:rect l="l" t="t" r="r" b="b"/>
              <a:pathLst>
                <a:path w="201" h="195" extrusionOk="0">
                  <a:moveTo>
                    <a:pt x="88" y="0"/>
                  </a:moveTo>
                  <a:cubicBezTo>
                    <a:pt x="63" y="0"/>
                    <a:pt x="38" y="6"/>
                    <a:pt x="25" y="19"/>
                  </a:cubicBezTo>
                  <a:cubicBezTo>
                    <a:pt x="0" y="69"/>
                    <a:pt x="0" y="119"/>
                    <a:pt x="25" y="144"/>
                  </a:cubicBezTo>
                  <a:lnTo>
                    <a:pt x="51" y="169"/>
                  </a:lnTo>
                  <a:cubicBezTo>
                    <a:pt x="76" y="194"/>
                    <a:pt x="101" y="194"/>
                    <a:pt x="101" y="194"/>
                  </a:cubicBezTo>
                  <a:cubicBezTo>
                    <a:pt x="126" y="194"/>
                    <a:pt x="151" y="194"/>
                    <a:pt x="176" y="169"/>
                  </a:cubicBezTo>
                  <a:cubicBezTo>
                    <a:pt x="201" y="144"/>
                    <a:pt x="201" y="94"/>
                    <a:pt x="176" y="44"/>
                  </a:cubicBezTo>
                  <a:lnTo>
                    <a:pt x="151" y="19"/>
                  </a:lnTo>
                  <a:cubicBezTo>
                    <a:pt x="138" y="6"/>
                    <a:pt x="113" y="0"/>
                    <a:pt x="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7"/>
            <p:cNvSpPr/>
            <p:nvPr/>
          </p:nvSpPr>
          <p:spPr>
            <a:xfrm>
              <a:off x="8505910" y="954081"/>
              <a:ext cx="25458" cy="26850"/>
            </a:xfrm>
            <a:custGeom>
              <a:avLst/>
              <a:gdLst/>
              <a:ahLst/>
              <a:cxnLst/>
              <a:rect l="l" t="t" r="r" b="b"/>
              <a:pathLst>
                <a:path w="201" h="212" extrusionOk="0">
                  <a:moveTo>
                    <a:pt x="94" y="1"/>
                  </a:moveTo>
                  <a:cubicBezTo>
                    <a:pt x="80" y="1"/>
                    <a:pt x="65" y="4"/>
                    <a:pt x="50" y="11"/>
                  </a:cubicBezTo>
                  <a:cubicBezTo>
                    <a:pt x="0" y="36"/>
                    <a:pt x="0" y="86"/>
                    <a:pt x="25" y="136"/>
                  </a:cubicBezTo>
                  <a:lnTo>
                    <a:pt x="25" y="162"/>
                  </a:lnTo>
                  <a:cubicBezTo>
                    <a:pt x="50" y="187"/>
                    <a:pt x="75" y="212"/>
                    <a:pt x="100" y="212"/>
                  </a:cubicBezTo>
                  <a:cubicBezTo>
                    <a:pt x="125" y="212"/>
                    <a:pt x="125" y="187"/>
                    <a:pt x="150" y="187"/>
                  </a:cubicBezTo>
                  <a:cubicBezTo>
                    <a:pt x="201" y="162"/>
                    <a:pt x="201" y="111"/>
                    <a:pt x="176" y="86"/>
                  </a:cubicBezTo>
                  <a:lnTo>
                    <a:pt x="176" y="36"/>
                  </a:lnTo>
                  <a:cubicBezTo>
                    <a:pt x="158" y="19"/>
                    <a:pt x="128"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7"/>
            <p:cNvSpPr/>
            <p:nvPr/>
          </p:nvSpPr>
          <p:spPr>
            <a:xfrm>
              <a:off x="8369376" y="796272"/>
              <a:ext cx="28624" cy="25964"/>
            </a:xfrm>
            <a:custGeom>
              <a:avLst/>
              <a:gdLst/>
              <a:ahLst/>
              <a:cxnLst/>
              <a:rect l="l" t="t" r="r" b="b"/>
              <a:pathLst>
                <a:path w="226" h="205" extrusionOk="0">
                  <a:moveTo>
                    <a:pt x="107" y="0"/>
                  </a:moveTo>
                  <a:cubicBezTo>
                    <a:pt x="83" y="0"/>
                    <a:pt x="54" y="15"/>
                    <a:pt x="25" y="29"/>
                  </a:cubicBezTo>
                  <a:cubicBezTo>
                    <a:pt x="0" y="79"/>
                    <a:pt x="25" y="129"/>
                    <a:pt x="50" y="154"/>
                  </a:cubicBezTo>
                  <a:lnTo>
                    <a:pt x="76" y="179"/>
                  </a:lnTo>
                  <a:cubicBezTo>
                    <a:pt x="101" y="179"/>
                    <a:pt x="101" y="205"/>
                    <a:pt x="126" y="205"/>
                  </a:cubicBezTo>
                  <a:cubicBezTo>
                    <a:pt x="151" y="205"/>
                    <a:pt x="176" y="179"/>
                    <a:pt x="201" y="154"/>
                  </a:cubicBezTo>
                  <a:cubicBezTo>
                    <a:pt x="226" y="129"/>
                    <a:pt x="226" y="79"/>
                    <a:pt x="176" y="29"/>
                  </a:cubicBezTo>
                  <a:lnTo>
                    <a:pt x="151" y="29"/>
                  </a:lnTo>
                  <a:cubicBezTo>
                    <a:pt x="140" y="8"/>
                    <a:pt x="125" y="0"/>
                    <a:pt x="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7"/>
            <p:cNvSpPr/>
            <p:nvPr/>
          </p:nvSpPr>
          <p:spPr>
            <a:xfrm>
              <a:off x="8042353" y="701536"/>
              <a:ext cx="25584" cy="19125"/>
            </a:xfrm>
            <a:custGeom>
              <a:avLst/>
              <a:gdLst/>
              <a:ahLst/>
              <a:cxnLst/>
              <a:rect l="l" t="t" r="r" b="b"/>
              <a:pathLst>
                <a:path w="202" h="151" extrusionOk="0">
                  <a:moveTo>
                    <a:pt x="76" y="0"/>
                  </a:moveTo>
                  <a:cubicBezTo>
                    <a:pt x="26" y="0"/>
                    <a:pt x="1" y="25"/>
                    <a:pt x="1" y="75"/>
                  </a:cubicBezTo>
                  <a:cubicBezTo>
                    <a:pt x="1" y="125"/>
                    <a:pt x="51" y="151"/>
                    <a:pt x="101" y="151"/>
                  </a:cubicBezTo>
                  <a:lnTo>
                    <a:pt x="126" y="151"/>
                  </a:lnTo>
                  <a:cubicBezTo>
                    <a:pt x="176" y="151"/>
                    <a:pt x="201" y="125"/>
                    <a:pt x="201" y="75"/>
                  </a:cubicBezTo>
                  <a:cubicBezTo>
                    <a:pt x="201" y="25"/>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7"/>
            <p:cNvSpPr/>
            <p:nvPr/>
          </p:nvSpPr>
          <p:spPr>
            <a:xfrm>
              <a:off x="8534408" y="1018927"/>
              <a:ext cx="25584" cy="22291"/>
            </a:xfrm>
            <a:custGeom>
              <a:avLst/>
              <a:gdLst/>
              <a:ahLst/>
              <a:cxnLst/>
              <a:rect l="l" t="t" r="r" b="b"/>
              <a:pathLst>
                <a:path w="202" h="176" extrusionOk="0">
                  <a:moveTo>
                    <a:pt x="51" y="0"/>
                  </a:moveTo>
                  <a:cubicBezTo>
                    <a:pt x="26" y="25"/>
                    <a:pt x="1" y="76"/>
                    <a:pt x="1" y="126"/>
                  </a:cubicBezTo>
                  <a:cubicBezTo>
                    <a:pt x="1" y="151"/>
                    <a:pt x="26" y="176"/>
                    <a:pt x="51" y="176"/>
                  </a:cubicBezTo>
                  <a:lnTo>
                    <a:pt x="126" y="176"/>
                  </a:lnTo>
                  <a:cubicBezTo>
                    <a:pt x="176" y="151"/>
                    <a:pt x="201" y="101"/>
                    <a:pt x="176" y="51"/>
                  </a:cubicBezTo>
                  <a:cubicBezTo>
                    <a:pt x="176" y="25"/>
                    <a:pt x="151"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7"/>
            <p:cNvSpPr/>
            <p:nvPr/>
          </p:nvSpPr>
          <p:spPr>
            <a:xfrm>
              <a:off x="8664609" y="993470"/>
              <a:ext cx="25458" cy="22417"/>
            </a:xfrm>
            <a:custGeom>
              <a:avLst/>
              <a:gdLst/>
              <a:ahLst/>
              <a:cxnLst/>
              <a:rect l="l" t="t" r="r" b="b"/>
              <a:pathLst>
                <a:path w="201" h="177" extrusionOk="0">
                  <a:moveTo>
                    <a:pt x="75" y="1"/>
                  </a:moveTo>
                  <a:cubicBezTo>
                    <a:pt x="25" y="1"/>
                    <a:pt x="0" y="51"/>
                    <a:pt x="0" y="101"/>
                  </a:cubicBezTo>
                  <a:cubicBezTo>
                    <a:pt x="0" y="126"/>
                    <a:pt x="25" y="176"/>
                    <a:pt x="75" y="176"/>
                  </a:cubicBezTo>
                  <a:lnTo>
                    <a:pt x="126" y="176"/>
                  </a:lnTo>
                  <a:cubicBezTo>
                    <a:pt x="176" y="176"/>
                    <a:pt x="201" y="126"/>
                    <a:pt x="201" y="76"/>
                  </a:cubicBezTo>
                  <a:cubicBezTo>
                    <a:pt x="201" y="26"/>
                    <a:pt x="151"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7"/>
            <p:cNvSpPr/>
            <p:nvPr/>
          </p:nvSpPr>
          <p:spPr>
            <a:xfrm>
              <a:off x="8597862" y="1001829"/>
              <a:ext cx="25584" cy="23557"/>
            </a:xfrm>
            <a:custGeom>
              <a:avLst/>
              <a:gdLst/>
              <a:ahLst/>
              <a:cxnLst/>
              <a:rect l="l" t="t" r="r" b="b"/>
              <a:pathLst>
                <a:path w="202" h="186" extrusionOk="0">
                  <a:moveTo>
                    <a:pt x="140" y="0"/>
                  </a:moveTo>
                  <a:cubicBezTo>
                    <a:pt x="128" y="0"/>
                    <a:pt x="115" y="3"/>
                    <a:pt x="101" y="10"/>
                  </a:cubicBezTo>
                  <a:lnTo>
                    <a:pt x="76" y="10"/>
                  </a:lnTo>
                  <a:cubicBezTo>
                    <a:pt x="26" y="10"/>
                    <a:pt x="1" y="60"/>
                    <a:pt x="1" y="110"/>
                  </a:cubicBezTo>
                  <a:cubicBezTo>
                    <a:pt x="1" y="135"/>
                    <a:pt x="51" y="186"/>
                    <a:pt x="76" y="186"/>
                  </a:cubicBezTo>
                  <a:cubicBezTo>
                    <a:pt x="76" y="186"/>
                    <a:pt x="101" y="186"/>
                    <a:pt x="101" y="160"/>
                  </a:cubicBezTo>
                  <a:lnTo>
                    <a:pt x="126" y="160"/>
                  </a:lnTo>
                  <a:cubicBezTo>
                    <a:pt x="176" y="160"/>
                    <a:pt x="201" y="110"/>
                    <a:pt x="201" y="60"/>
                  </a:cubicBezTo>
                  <a:cubicBezTo>
                    <a:pt x="201" y="24"/>
                    <a:pt x="17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7"/>
            <p:cNvSpPr/>
            <p:nvPr/>
          </p:nvSpPr>
          <p:spPr>
            <a:xfrm>
              <a:off x="8731230" y="996636"/>
              <a:ext cx="25584" cy="22417"/>
            </a:xfrm>
            <a:custGeom>
              <a:avLst/>
              <a:gdLst/>
              <a:ahLst/>
              <a:cxnLst/>
              <a:rect l="l" t="t" r="r" b="b"/>
              <a:pathLst>
                <a:path w="202" h="177" extrusionOk="0">
                  <a:moveTo>
                    <a:pt x="101" y="1"/>
                  </a:moveTo>
                  <a:cubicBezTo>
                    <a:pt x="51" y="1"/>
                    <a:pt x="1" y="26"/>
                    <a:pt x="1" y="76"/>
                  </a:cubicBezTo>
                  <a:cubicBezTo>
                    <a:pt x="1" y="126"/>
                    <a:pt x="26" y="151"/>
                    <a:pt x="76" y="176"/>
                  </a:cubicBezTo>
                  <a:lnTo>
                    <a:pt x="126" y="176"/>
                  </a:lnTo>
                  <a:cubicBezTo>
                    <a:pt x="151" y="176"/>
                    <a:pt x="201" y="126"/>
                    <a:pt x="201" y="101"/>
                  </a:cubicBezTo>
                  <a:cubicBezTo>
                    <a:pt x="201" y="51"/>
                    <a:pt x="176"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7"/>
            <p:cNvSpPr/>
            <p:nvPr/>
          </p:nvSpPr>
          <p:spPr>
            <a:xfrm>
              <a:off x="7250442" y="603241"/>
              <a:ext cx="66747" cy="56107"/>
            </a:xfrm>
            <a:custGeom>
              <a:avLst/>
              <a:gdLst/>
              <a:ahLst/>
              <a:cxnLst/>
              <a:rect l="l" t="t" r="r" b="b"/>
              <a:pathLst>
                <a:path w="527" h="443" extrusionOk="0">
                  <a:moveTo>
                    <a:pt x="304" y="0"/>
                  </a:moveTo>
                  <a:cubicBezTo>
                    <a:pt x="287" y="0"/>
                    <a:pt x="269" y="3"/>
                    <a:pt x="251" y="7"/>
                  </a:cubicBezTo>
                  <a:lnTo>
                    <a:pt x="201" y="32"/>
                  </a:lnTo>
                  <a:cubicBezTo>
                    <a:pt x="151" y="57"/>
                    <a:pt x="101" y="82"/>
                    <a:pt x="51" y="157"/>
                  </a:cubicBezTo>
                  <a:cubicBezTo>
                    <a:pt x="26" y="207"/>
                    <a:pt x="0" y="283"/>
                    <a:pt x="51" y="333"/>
                  </a:cubicBezTo>
                  <a:cubicBezTo>
                    <a:pt x="76" y="383"/>
                    <a:pt x="126" y="408"/>
                    <a:pt x="176" y="433"/>
                  </a:cubicBezTo>
                  <a:cubicBezTo>
                    <a:pt x="201" y="439"/>
                    <a:pt x="226" y="442"/>
                    <a:pt x="250" y="442"/>
                  </a:cubicBezTo>
                  <a:cubicBezTo>
                    <a:pt x="323" y="442"/>
                    <a:pt x="389" y="414"/>
                    <a:pt x="427" y="358"/>
                  </a:cubicBezTo>
                  <a:cubicBezTo>
                    <a:pt x="502" y="308"/>
                    <a:pt x="527" y="207"/>
                    <a:pt x="477" y="107"/>
                  </a:cubicBezTo>
                  <a:cubicBezTo>
                    <a:pt x="456" y="45"/>
                    <a:pt x="385" y="0"/>
                    <a:pt x="3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1" name="Google Shape;1751;p67"/>
          <p:cNvSpPr/>
          <p:nvPr/>
        </p:nvSpPr>
        <p:spPr>
          <a:xfrm>
            <a:off x="8767353" y="1147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996"/>
        <p:cNvGrpSpPr/>
        <p:nvPr/>
      </p:nvGrpSpPr>
      <p:grpSpPr>
        <a:xfrm>
          <a:off x="0" y="0"/>
          <a:ext cx="0" cy="0"/>
          <a:chOff x="0" y="0"/>
          <a:chExt cx="0" cy="0"/>
        </a:xfrm>
      </p:grpSpPr>
      <p:sp>
        <p:nvSpPr>
          <p:cNvPr id="1997" name="Google Shape;1997;p7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STEP 4: </a:t>
            </a:r>
            <a:r>
              <a:rPr lang="en">
                <a:solidFill>
                  <a:schemeClr val="lt2"/>
                </a:solidFill>
              </a:rPr>
              <a:t>Examine An Existing Policy  </a:t>
            </a:r>
            <a:endParaRPr>
              <a:solidFill>
                <a:schemeClr val="lt2"/>
              </a:solidFill>
            </a:endParaRPr>
          </a:p>
        </p:txBody>
      </p:sp>
      <p:sp>
        <p:nvSpPr>
          <p:cNvPr id="1998" name="Google Shape;1998;p76"/>
          <p:cNvSpPr txBox="1">
            <a:spLocks noGrp="1"/>
          </p:cNvSpPr>
          <p:nvPr>
            <p:ph type="subTitle" idx="1"/>
          </p:nvPr>
        </p:nvSpPr>
        <p:spPr>
          <a:xfrm>
            <a:off x="2167450" y="1696100"/>
            <a:ext cx="5924400" cy="2462700"/>
          </a:xfrm>
          <a:prstGeom prst="rect">
            <a:avLst/>
          </a:prstGeom>
        </p:spPr>
        <p:txBody>
          <a:bodyPr spcFirstLastPara="1" wrap="square" lIns="0" tIns="0" rIns="0" bIns="0" anchor="ctr" anchorCtr="0">
            <a:spAutoFit/>
          </a:bodyPr>
          <a:lstStyle/>
          <a:p>
            <a:pPr marL="0" lvl="0" indent="0" algn="ctr" rtl="0">
              <a:lnSpc>
                <a:spcPct val="150000"/>
              </a:lnSpc>
              <a:spcBef>
                <a:spcPts val="0"/>
              </a:spcBef>
              <a:spcAft>
                <a:spcPts val="1000"/>
              </a:spcAft>
              <a:buNone/>
            </a:pPr>
            <a:r>
              <a:rPr lang="en"/>
              <a:t>At P.S. 90Q, students engage in an SEL time everyday. Each day begins with a Morning Meeting utilizing the mood meter check in and the Sanford Harmony program. Sanford Harmony fosters and supports social connections among all students to promote the social, emotional, and cognitive skills students need to successfully negotiate peer interactions, develop positive peer relationships, and thrive. </a:t>
            </a:r>
            <a:endParaRPr/>
          </a:p>
        </p:txBody>
      </p:sp>
      <p:grpSp>
        <p:nvGrpSpPr>
          <p:cNvPr id="1999" name="Google Shape;1999;p76"/>
          <p:cNvGrpSpPr/>
          <p:nvPr/>
        </p:nvGrpSpPr>
        <p:grpSpPr>
          <a:xfrm>
            <a:off x="1020532" y="2378509"/>
            <a:ext cx="956554" cy="2224979"/>
            <a:chOff x="7536390" y="2622925"/>
            <a:chExt cx="707563" cy="1645817"/>
          </a:xfrm>
        </p:grpSpPr>
        <p:sp>
          <p:nvSpPr>
            <p:cNvPr id="2000" name="Google Shape;2000;p76"/>
            <p:cNvSpPr/>
            <p:nvPr/>
          </p:nvSpPr>
          <p:spPr>
            <a:xfrm>
              <a:off x="8010114" y="2622925"/>
              <a:ext cx="101170" cy="193269"/>
            </a:xfrm>
            <a:custGeom>
              <a:avLst/>
              <a:gdLst/>
              <a:ahLst/>
              <a:cxnLst/>
              <a:rect l="l" t="t" r="r" b="b"/>
              <a:pathLst>
                <a:path w="803" h="1534" extrusionOk="0">
                  <a:moveTo>
                    <a:pt x="583" y="0"/>
                  </a:moveTo>
                  <a:cubicBezTo>
                    <a:pt x="572" y="0"/>
                    <a:pt x="562" y="2"/>
                    <a:pt x="552" y="5"/>
                  </a:cubicBezTo>
                  <a:cubicBezTo>
                    <a:pt x="477" y="30"/>
                    <a:pt x="477" y="130"/>
                    <a:pt x="477" y="231"/>
                  </a:cubicBezTo>
                  <a:cubicBezTo>
                    <a:pt x="477" y="682"/>
                    <a:pt x="201" y="1008"/>
                    <a:pt x="0" y="1409"/>
                  </a:cubicBezTo>
                  <a:cubicBezTo>
                    <a:pt x="50" y="1459"/>
                    <a:pt x="76" y="1484"/>
                    <a:pt x="126" y="1534"/>
                  </a:cubicBezTo>
                  <a:cubicBezTo>
                    <a:pt x="251" y="1409"/>
                    <a:pt x="326" y="1233"/>
                    <a:pt x="401" y="1083"/>
                  </a:cubicBezTo>
                  <a:cubicBezTo>
                    <a:pt x="477" y="957"/>
                    <a:pt x="552" y="807"/>
                    <a:pt x="627" y="682"/>
                  </a:cubicBezTo>
                  <a:cubicBezTo>
                    <a:pt x="702" y="506"/>
                    <a:pt x="802" y="306"/>
                    <a:pt x="752" y="130"/>
                  </a:cubicBezTo>
                  <a:cubicBezTo>
                    <a:pt x="731" y="65"/>
                    <a:pt x="652"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6"/>
            <p:cNvSpPr/>
            <p:nvPr/>
          </p:nvSpPr>
          <p:spPr>
            <a:xfrm>
              <a:off x="7656459" y="2648123"/>
              <a:ext cx="94870" cy="183945"/>
            </a:xfrm>
            <a:custGeom>
              <a:avLst/>
              <a:gdLst/>
              <a:ahLst/>
              <a:cxnLst/>
              <a:rect l="l" t="t" r="r" b="b"/>
              <a:pathLst>
                <a:path w="753" h="1460" extrusionOk="0">
                  <a:moveTo>
                    <a:pt x="220" y="1"/>
                  </a:moveTo>
                  <a:cubicBezTo>
                    <a:pt x="150" y="1"/>
                    <a:pt x="72" y="66"/>
                    <a:pt x="50" y="131"/>
                  </a:cubicBezTo>
                  <a:cubicBezTo>
                    <a:pt x="0" y="306"/>
                    <a:pt x="101" y="507"/>
                    <a:pt x="176" y="682"/>
                  </a:cubicBezTo>
                  <a:cubicBezTo>
                    <a:pt x="251" y="808"/>
                    <a:pt x="326" y="958"/>
                    <a:pt x="401" y="1083"/>
                  </a:cubicBezTo>
                  <a:cubicBezTo>
                    <a:pt x="451" y="1209"/>
                    <a:pt x="527" y="1334"/>
                    <a:pt x="627" y="1459"/>
                  </a:cubicBezTo>
                  <a:cubicBezTo>
                    <a:pt x="652" y="1409"/>
                    <a:pt x="702" y="1359"/>
                    <a:pt x="752" y="1284"/>
                  </a:cubicBezTo>
                  <a:cubicBezTo>
                    <a:pt x="552" y="958"/>
                    <a:pt x="326" y="632"/>
                    <a:pt x="326" y="206"/>
                  </a:cubicBezTo>
                  <a:cubicBezTo>
                    <a:pt x="326" y="131"/>
                    <a:pt x="326" y="31"/>
                    <a:pt x="251" y="6"/>
                  </a:cubicBezTo>
                  <a:cubicBezTo>
                    <a:pt x="241" y="2"/>
                    <a:pt x="230" y="1"/>
                    <a:pt x="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6"/>
            <p:cNvSpPr/>
            <p:nvPr/>
          </p:nvSpPr>
          <p:spPr>
            <a:xfrm>
              <a:off x="7615386" y="2735561"/>
              <a:ext cx="565317" cy="1410080"/>
            </a:xfrm>
            <a:custGeom>
              <a:avLst/>
              <a:gdLst/>
              <a:ahLst/>
              <a:cxnLst/>
              <a:rect l="l" t="t" r="r" b="b"/>
              <a:pathLst>
                <a:path w="4487" h="11192" extrusionOk="0">
                  <a:moveTo>
                    <a:pt x="1218" y="1852"/>
                  </a:moveTo>
                  <a:cubicBezTo>
                    <a:pt x="1293" y="1852"/>
                    <a:pt x="1354" y="1915"/>
                    <a:pt x="1354" y="1993"/>
                  </a:cubicBezTo>
                  <a:cubicBezTo>
                    <a:pt x="1354" y="2052"/>
                    <a:pt x="1279" y="2110"/>
                    <a:pt x="1210" y="2110"/>
                  </a:cubicBezTo>
                  <a:cubicBezTo>
                    <a:pt x="1190" y="2110"/>
                    <a:pt x="1170" y="2105"/>
                    <a:pt x="1153" y="2094"/>
                  </a:cubicBezTo>
                  <a:cubicBezTo>
                    <a:pt x="1078" y="2043"/>
                    <a:pt x="1078" y="1918"/>
                    <a:pt x="1153" y="1868"/>
                  </a:cubicBezTo>
                  <a:cubicBezTo>
                    <a:pt x="1175" y="1857"/>
                    <a:pt x="1197" y="1852"/>
                    <a:pt x="1218" y="1852"/>
                  </a:cubicBezTo>
                  <a:close/>
                  <a:moveTo>
                    <a:pt x="3160" y="1852"/>
                  </a:moveTo>
                  <a:cubicBezTo>
                    <a:pt x="3223" y="1852"/>
                    <a:pt x="3284" y="1915"/>
                    <a:pt x="3284" y="1993"/>
                  </a:cubicBezTo>
                  <a:cubicBezTo>
                    <a:pt x="3284" y="2052"/>
                    <a:pt x="3224" y="2110"/>
                    <a:pt x="3162" y="2110"/>
                  </a:cubicBezTo>
                  <a:cubicBezTo>
                    <a:pt x="3143" y="2110"/>
                    <a:pt x="3125" y="2105"/>
                    <a:pt x="3108" y="2094"/>
                  </a:cubicBezTo>
                  <a:cubicBezTo>
                    <a:pt x="3033" y="2043"/>
                    <a:pt x="3033" y="1918"/>
                    <a:pt x="3108" y="1868"/>
                  </a:cubicBezTo>
                  <a:cubicBezTo>
                    <a:pt x="3125" y="1857"/>
                    <a:pt x="3142" y="1852"/>
                    <a:pt x="3160" y="1852"/>
                  </a:cubicBezTo>
                  <a:close/>
                  <a:moveTo>
                    <a:pt x="2856" y="2459"/>
                  </a:moveTo>
                  <a:cubicBezTo>
                    <a:pt x="2866" y="2459"/>
                    <a:pt x="2875" y="2462"/>
                    <a:pt x="2883" y="2469"/>
                  </a:cubicBezTo>
                  <a:cubicBezTo>
                    <a:pt x="2908" y="2495"/>
                    <a:pt x="2933" y="2520"/>
                    <a:pt x="2908" y="2545"/>
                  </a:cubicBezTo>
                  <a:cubicBezTo>
                    <a:pt x="2833" y="2695"/>
                    <a:pt x="2682" y="2770"/>
                    <a:pt x="2532" y="2770"/>
                  </a:cubicBezTo>
                  <a:cubicBezTo>
                    <a:pt x="2482" y="2770"/>
                    <a:pt x="2432" y="2770"/>
                    <a:pt x="2407" y="2745"/>
                  </a:cubicBezTo>
                  <a:cubicBezTo>
                    <a:pt x="2356" y="2720"/>
                    <a:pt x="2356" y="2695"/>
                    <a:pt x="2356" y="2670"/>
                  </a:cubicBezTo>
                  <a:cubicBezTo>
                    <a:pt x="2381" y="2620"/>
                    <a:pt x="2407" y="2620"/>
                    <a:pt x="2432" y="2620"/>
                  </a:cubicBezTo>
                  <a:cubicBezTo>
                    <a:pt x="2470" y="2633"/>
                    <a:pt x="2509" y="2639"/>
                    <a:pt x="2547" y="2639"/>
                  </a:cubicBezTo>
                  <a:cubicBezTo>
                    <a:pt x="2655" y="2639"/>
                    <a:pt x="2752" y="2587"/>
                    <a:pt x="2808" y="2495"/>
                  </a:cubicBezTo>
                  <a:cubicBezTo>
                    <a:pt x="2808" y="2477"/>
                    <a:pt x="2833" y="2459"/>
                    <a:pt x="2856" y="2459"/>
                  </a:cubicBezTo>
                  <a:close/>
                  <a:moveTo>
                    <a:pt x="1153" y="2545"/>
                  </a:moveTo>
                  <a:cubicBezTo>
                    <a:pt x="1178" y="2545"/>
                    <a:pt x="1204" y="2570"/>
                    <a:pt x="1204" y="2570"/>
                  </a:cubicBezTo>
                  <a:cubicBezTo>
                    <a:pt x="1229" y="2570"/>
                    <a:pt x="1254" y="2570"/>
                    <a:pt x="1279" y="2595"/>
                  </a:cubicBezTo>
                  <a:cubicBezTo>
                    <a:pt x="1329" y="2620"/>
                    <a:pt x="1379" y="2645"/>
                    <a:pt x="1404" y="2695"/>
                  </a:cubicBezTo>
                  <a:cubicBezTo>
                    <a:pt x="1429" y="2745"/>
                    <a:pt x="1404" y="2820"/>
                    <a:pt x="1379" y="2870"/>
                  </a:cubicBezTo>
                  <a:cubicBezTo>
                    <a:pt x="1329" y="2921"/>
                    <a:pt x="1279" y="2946"/>
                    <a:pt x="1204" y="2971"/>
                  </a:cubicBezTo>
                  <a:cubicBezTo>
                    <a:pt x="1177" y="2977"/>
                    <a:pt x="1148" y="2981"/>
                    <a:pt x="1119" y="2981"/>
                  </a:cubicBezTo>
                  <a:cubicBezTo>
                    <a:pt x="1038" y="2981"/>
                    <a:pt x="951" y="2957"/>
                    <a:pt x="878" y="2921"/>
                  </a:cubicBezTo>
                  <a:cubicBezTo>
                    <a:pt x="803" y="2896"/>
                    <a:pt x="752" y="2845"/>
                    <a:pt x="727" y="2770"/>
                  </a:cubicBezTo>
                  <a:cubicBezTo>
                    <a:pt x="727" y="2720"/>
                    <a:pt x="777" y="2645"/>
                    <a:pt x="828" y="2620"/>
                  </a:cubicBezTo>
                  <a:cubicBezTo>
                    <a:pt x="853" y="2595"/>
                    <a:pt x="853" y="2595"/>
                    <a:pt x="878" y="2595"/>
                  </a:cubicBezTo>
                  <a:cubicBezTo>
                    <a:pt x="978" y="2545"/>
                    <a:pt x="1078" y="2545"/>
                    <a:pt x="1153" y="2545"/>
                  </a:cubicBezTo>
                  <a:close/>
                  <a:moveTo>
                    <a:pt x="2159" y="1"/>
                  </a:moveTo>
                  <a:cubicBezTo>
                    <a:pt x="1756" y="1"/>
                    <a:pt x="1348" y="278"/>
                    <a:pt x="1078" y="590"/>
                  </a:cubicBezTo>
                  <a:cubicBezTo>
                    <a:pt x="1028" y="665"/>
                    <a:pt x="978" y="715"/>
                    <a:pt x="953" y="765"/>
                  </a:cubicBezTo>
                  <a:cubicBezTo>
                    <a:pt x="652" y="1191"/>
                    <a:pt x="477" y="1667"/>
                    <a:pt x="351" y="2169"/>
                  </a:cubicBezTo>
                  <a:cubicBezTo>
                    <a:pt x="226" y="2720"/>
                    <a:pt x="151" y="3271"/>
                    <a:pt x="101" y="3823"/>
                  </a:cubicBezTo>
                  <a:cubicBezTo>
                    <a:pt x="151" y="3898"/>
                    <a:pt x="176" y="3973"/>
                    <a:pt x="226" y="4023"/>
                  </a:cubicBezTo>
                  <a:cubicBezTo>
                    <a:pt x="251" y="4073"/>
                    <a:pt x="251" y="4099"/>
                    <a:pt x="226" y="4124"/>
                  </a:cubicBezTo>
                  <a:lnTo>
                    <a:pt x="176" y="4124"/>
                  </a:lnTo>
                  <a:cubicBezTo>
                    <a:pt x="151" y="4124"/>
                    <a:pt x="151" y="4124"/>
                    <a:pt x="126" y="4099"/>
                  </a:cubicBezTo>
                  <a:cubicBezTo>
                    <a:pt x="101" y="4073"/>
                    <a:pt x="101" y="4048"/>
                    <a:pt x="76" y="4023"/>
                  </a:cubicBezTo>
                  <a:cubicBezTo>
                    <a:pt x="1" y="5001"/>
                    <a:pt x="1" y="5978"/>
                    <a:pt x="1" y="6931"/>
                  </a:cubicBezTo>
                  <a:cubicBezTo>
                    <a:pt x="1" y="7156"/>
                    <a:pt x="1" y="7382"/>
                    <a:pt x="1" y="7582"/>
                  </a:cubicBezTo>
                  <a:cubicBezTo>
                    <a:pt x="26" y="7833"/>
                    <a:pt x="26" y="8058"/>
                    <a:pt x="51" y="8284"/>
                  </a:cubicBezTo>
                  <a:cubicBezTo>
                    <a:pt x="51" y="8434"/>
                    <a:pt x="76" y="8560"/>
                    <a:pt x="76" y="8710"/>
                  </a:cubicBezTo>
                  <a:cubicBezTo>
                    <a:pt x="101" y="8760"/>
                    <a:pt x="101" y="8810"/>
                    <a:pt x="101" y="8886"/>
                  </a:cubicBezTo>
                  <a:cubicBezTo>
                    <a:pt x="151" y="9136"/>
                    <a:pt x="201" y="9412"/>
                    <a:pt x="276" y="9662"/>
                  </a:cubicBezTo>
                  <a:cubicBezTo>
                    <a:pt x="452" y="10239"/>
                    <a:pt x="752" y="10815"/>
                    <a:pt x="1304" y="11041"/>
                  </a:cubicBezTo>
                  <a:cubicBezTo>
                    <a:pt x="1404" y="11091"/>
                    <a:pt x="1529" y="11116"/>
                    <a:pt x="1630" y="11141"/>
                  </a:cubicBezTo>
                  <a:cubicBezTo>
                    <a:pt x="1630" y="11091"/>
                    <a:pt x="1630" y="11016"/>
                    <a:pt x="1630" y="10966"/>
                  </a:cubicBezTo>
                  <a:cubicBezTo>
                    <a:pt x="1630" y="10916"/>
                    <a:pt x="1655" y="10891"/>
                    <a:pt x="1680" y="10891"/>
                  </a:cubicBezTo>
                  <a:cubicBezTo>
                    <a:pt x="1730" y="10891"/>
                    <a:pt x="1755" y="10916"/>
                    <a:pt x="1755" y="10966"/>
                  </a:cubicBezTo>
                  <a:cubicBezTo>
                    <a:pt x="1755" y="11016"/>
                    <a:pt x="1755" y="11091"/>
                    <a:pt x="1755" y="11166"/>
                  </a:cubicBezTo>
                  <a:cubicBezTo>
                    <a:pt x="1905" y="11191"/>
                    <a:pt x="2056" y="11191"/>
                    <a:pt x="2206" y="11191"/>
                  </a:cubicBezTo>
                  <a:cubicBezTo>
                    <a:pt x="2407" y="11191"/>
                    <a:pt x="2582" y="11191"/>
                    <a:pt x="2782" y="11166"/>
                  </a:cubicBezTo>
                  <a:cubicBezTo>
                    <a:pt x="2782" y="11041"/>
                    <a:pt x="2782" y="10941"/>
                    <a:pt x="2782" y="10840"/>
                  </a:cubicBezTo>
                  <a:cubicBezTo>
                    <a:pt x="2808" y="10815"/>
                    <a:pt x="2833" y="10790"/>
                    <a:pt x="2858" y="10790"/>
                  </a:cubicBezTo>
                  <a:cubicBezTo>
                    <a:pt x="2908" y="10790"/>
                    <a:pt x="2933" y="10815"/>
                    <a:pt x="2933" y="10866"/>
                  </a:cubicBezTo>
                  <a:cubicBezTo>
                    <a:pt x="2908" y="10941"/>
                    <a:pt x="2908" y="11041"/>
                    <a:pt x="2908" y="11141"/>
                  </a:cubicBezTo>
                  <a:cubicBezTo>
                    <a:pt x="2983" y="11116"/>
                    <a:pt x="3033" y="11091"/>
                    <a:pt x="3108" y="11091"/>
                  </a:cubicBezTo>
                  <a:cubicBezTo>
                    <a:pt x="3660" y="10891"/>
                    <a:pt x="4061" y="10364"/>
                    <a:pt x="4236" y="9813"/>
                  </a:cubicBezTo>
                  <a:cubicBezTo>
                    <a:pt x="4437" y="9261"/>
                    <a:pt x="4462" y="8660"/>
                    <a:pt x="4462" y="8058"/>
                  </a:cubicBezTo>
                  <a:cubicBezTo>
                    <a:pt x="4487" y="7507"/>
                    <a:pt x="4487" y="6956"/>
                    <a:pt x="4487" y="6379"/>
                  </a:cubicBezTo>
                  <a:cubicBezTo>
                    <a:pt x="4487" y="6329"/>
                    <a:pt x="4487" y="6279"/>
                    <a:pt x="4487" y="6229"/>
                  </a:cubicBezTo>
                  <a:cubicBezTo>
                    <a:pt x="4487" y="5502"/>
                    <a:pt x="4462" y="4775"/>
                    <a:pt x="4387" y="4073"/>
                  </a:cubicBezTo>
                  <a:lnTo>
                    <a:pt x="4361" y="4073"/>
                  </a:lnTo>
                  <a:cubicBezTo>
                    <a:pt x="4361" y="4073"/>
                    <a:pt x="4361" y="4073"/>
                    <a:pt x="4336" y="4048"/>
                  </a:cubicBezTo>
                  <a:cubicBezTo>
                    <a:pt x="4311" y="4048"/>
                    <a:pt x="4311" y="3998"/>
                    <a:pt x="4311" y="3973"/>
                  </a:cubicBezTo>
                  <a:cubicBezTo>
                    <a:pt x="4336" y="3923"/>
                    <a:pt x="4361" y="3898"/>
                    <a:pt x="4387" y="3848"/>
                  </a:cubicBezTo>
                  <a:cubicBezTo>
                    <a:pt x="4336" y="3597"/>
                    <a:pt x="4311" y="3322"/>
                    <a:pt x="4261" y="3046"/>
                  </a:cubicBezTo>
                  <a:cubicBezTo>
                    <a:pt x="4161" y="2444"/>
                    <a:pt x="4011" y="1818"/>
                    <a:pt x="3710" y="1266"/>
                  </a:cubicBezTo>
                  <a:cubicBezTo>
                    <a:pt x="3584" y="1066"/>
                    <a:pt x="3434" y="840"/>
                    <a:pt x="3259" y="640"/>
                  </a:cubicBezTo>
                  <a:cubicBezTo>
                    <a:pt x="3209" y="590"/>
                    <a:pt x="3183" y="565"/>
                    <a:pt x="3133" y="515"/>
                  </a:cubicBezTo>
                  <a:cubicBezTo>
                    <a:pt x="2908" y="289"/>
                    <a:pt x="2657" y="114"/>
                    <a:pt x="2407" y="38"/>
                  </a:cubicBezTo>
                  <a:cubicBezTo>
                    <a:pt x="2325" y="13"/>
                    <a:pt x="2242" y="1"/>
                    <a:pt x="2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6"/>
            <p:cNvSpPr/>
            <p:nvPr/>
          </p:nvSpPr>
          <p:spPr>
            <a:xfrm>
              <a:off x="8136357" y="2768822"/>
              <a:ext cx="107595" cy="480022"/>
            </a:xfrm>
            <a:custGeom>
              <a:avLst/>
              <a:gdLst/>
              <a:ahLst/>
              <a:cxnLst/>
              <a:rect l="l" t="t" r="r" b="b"/>
              <a:pathLst>
                <a:path w="854" h="3810" extrusionOk="0">
                  <a:moveTo>
                    <a:pt x="273" y="124"/>
                  </a:moveTo>
                  <a:cubicBezTo>
                    <a:pt x="298" y="124"/>
                    <a:pt x="325" y="133"/>
                    <a:pt x="352" y="150"/>
                  </a:cubicBezTo>
                  <a:cubicBezTo>
                    <a:pt x="402" y="175"/>
                    <a:pt x="427" y="276"/>
                    <a:pt x="402" y="326"/>
                  </a:cubicBezTo>
                  <a:cubicBezTo>
                    <a:pt x="377" y="376"/>
                    <a:pt x="352" y="401"/>
                    <a:pt x="302" y="401"/>
                  </a:cubicBezTo>
                  <a:lnTo>
                    <a:pt x="226" y="401"/>
                  </a:lnTo>
                  <a:cubicBezTo>
                    <a:pt x="226" y="376"/>
                    <a:pt x="226" y="376"/>
                    <a:pt x="201" y="376"/>
                  </a:cubicBezTo>
                  <a:cubicBezTo>
                    <a:pt x="176" y="351"/>
                    <a:pt x="151" y="326"/>
                    <a:pt x="151" y="301"/>
                  </a:cubicBezTo>
                  <a:cubicBezTo>
                    <a:pt x="126" y="251"/>
                    <a:pt x="151" y="226"/>
                    <a:pt x="151" y="200"/>
                  </a:cubicBezTo>
                  <a:cubicBezTo>
                    <a:pt x="184" y="152"/>
                    <a:pt x="226" y="124"/>
                    <a:pt x="273" y="124"/>
                  </a:cubicBezTo>
                  <a:close/>
                  <a:moveTo>
                    <a:pt x="278" y="1"/>
                  </a:moveTo>
                  <a:cubicBezTo>
                    <a:pt x="189" y="1"/>
                    <a:pt x="102" y="40"/>
                    <a:pt x="51" y="125"/>
                  </a:cubicBezTo>
                  <a:cubicBezTo>
                    <a:pt x="1" y="175"/>
                    <a:pt x="1" y="251"/>
                    <a:pt x="26" y="326"/>
                  </a:cubicBezTo>
                  <a:cubicBezTo>
                    <a:pt x="26" y="376"/>
                    <a:pt x="76" y="426"/>
                    <a:pt x="126" y="451"/>
                  </a:cubicBezTo>
                  <a:cubicBezTo>
                    <a:pt x="126" y="476"/>
                    <a:pt x="126" y="476"/>
                    <a:pt x="126" y="501"/>
                  </a:cubicBezTo>
                  <a:cubicBezTo>
                    <a:pt x="176" y="526"/>
                    <a:pt x="226" y="526"/>
                    <a:pt x="277" y="526"/>
                  </a:cubicBezTo>
                  <a:cubicBezTo>
                    <a:pt x="703" y="1479"/>
                    <a:pt x="678" y="2657"/>
                    <a:pt x="252" y="3584"/>
                  </a:cubicBezTo>
                  <a:cubicBezTo>
                    <a:pt x="226" y="3634"/>
                    <a:pt x="201" y="3659"/>
                    <a:pt x="176" y="3709"/>
                  </a:cubicBezTo>
                  <a:cubicBezTo>
                    <a:pt x="176" y="3734"/>
                    <a:pt x="176" y="3784"/>
                    <a:pt x="201" y="3784"/>
                  </a:cubicBezTo>
                  <a:cubicBezTo>
                    <a:pt x="226" y="3809"/>
                    <a:pt x="226" y="3809"/>
                    <a:pt x="252" y="3809"/>
                  </a:cubicBezTo>
                  <a:cubicBezTo>
                    <a:pt x="277" y="3784"/>
                    <a:pt x="277" y="3784"/>
                    <a:pt x="302" y="3759"/>
                  </a:cubicBezTo>
                  <a:cubicBezTo>
                    <a:pt x="803" y="2782"/>
                    <a:pt x="853" y="1529"/>
                    <a:pt x="402" y="501"/>
                  </a:cubicBezTo>
                  <a:cubicBezTo>
                    <a:pt x="452" y="476"/>
                    <a:pt x="502" y="426"/>
                    <a:pt x="502" y="376"/>
                  </a:cubicBezTo>
                  <a:cubicBezTo>
                    <a:pt x="577" y="251"/>
                    <a:pt x="527" y="100"/>
                    <a:pt x="402" y="25"/>
                  </a:cubicBezTo>
                  <a:cubicBezTo>
                    <a:pt x="362" y="9"/>
                    <a:pt x="320"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6"/>
            <p:cNvSpPr/>
            <p:nvPr/>
          </p:nvSpPr>
          <p:spPr>
            <a:xfrm>
              <a:off x="7536390" y="2825518"/>
              <a:ext cx="110745" cy="429626"/>
            </a:xfrm>
            <a:custGeom>
              <a:avLst/>
              <a:gdLst/>
              <a:ahLst/>
              <a:cxnLst/>
              <a:rect l="l" t="t" r="r" b="b"/>
              <a:pathLst>
                <a:path w="879" h="3410" extrusionOk="0">
                  <a:moveTo>
                    <a:pt x="502" y="126"/>
                  </a:moveTo>
                  <a:cubicBezTo>
                    <a:pt x="552" y="126"/>
                    <a:pt x="577" y="151"/>
                    <a:pt x="602" y="151"/>
                  </a:cubicBezTo>
                  <a:cubicBezTo>
                    <a:pt x="628" y="202"/>
                    <a:pt x="653" y="252"/>
                    <a:pt x="628" y="327"/>
                  </a:cubicBezTo>
                  <a:cubicBezTo>
                    <a:pt x="628" y="352"/>
                    <a:pt x="577" y="377"/>
                    <a:pt x="552" y="427"/>
                  </a:cubicBezTo>
                  <a:cubicBezTo>
                    <a:pt x="527" y="427"/>
                    <a:pt x="502" y="452"/>
                    <a:pt x="502" y="452"/>
                  </a:cubicBezTo>
                  <a:cubicBezTo>
                    <a:pt x="452" y="452"/>
                    <a:pt x="427" y="452"/>
                    <a:pt x="402" y="427"/>
                  </a:cubicBezTo>
                  <a:cubicBezTo>
                    <a:pt x="377" y="402"/>
                    <a:pt x="352" y="377"/>
                    <a:pt x="352" y="327"/>
                  </a:cubicBezTo>
                  <a:cubicBezTo>
                    <a:pt x="327" y="252"/>
                    <a:pt x="377" y="177"/>
                    <a:pt x="452" y="126"/>
                  </a:cubicBezTo>
                  <a:close/>
                  <a:moveTo>
                    <a:pt x="507" y="0"/>
                  </a:moveTo>
                  <a:cubicBezTo>
                    <a:pt x="473" y="0"/>
                    <a:pt x="437" y="8"/>
                    <a:pt x="402" y="26"/>
                  </a:cubicBezTo>
                  <a:cubicBezTo>
                    <a:pt x="277" y="76"/>
                    <a:pt x="201" y="227"/>
                    <a:pt x="227" y="352"/>
                  </a:cubicBezTo>
                  <a:cubicBezTo>
                    <a:pt x="227" y="427"/>
                    <a:pt x="252" y="477"/>
                    <a:pt x="302" y="502"/>
                  </a:cubicBezTo>
                  <a:cubicBezTo>
                    <a:pt x="201" y="653"/>
                    <a:pt x="126" y="878"/>
                    <a:pt x="101" y="1029"/>
                  </a:cubicBezTo>
                  <a:cubicBezTo>
                    <a:pt x="1" y="1781"/>
                    <a:pt x="227" y="2583"/>
                    <a:pt x="703" y="3309"/>
                  </a:cubicBezTo>
                  <a:cubicBezTo>
                    <a:pt x="728" y="3334"/>
                    <a:pt x="728" y="3359"/>
                    <a:pt x="753" y="3385"/>
                  </a:cubicBezTo>
                  <a:cubicBezTo>
                    <a:pt x="778" y="3410"/>
                    <a:pt x="778" y="3410"/>
                    <a:pt x="803" y="3410"/>
                  </a:cubicBezTo>
                  <a:lnTo>
                    <a:pt x="853" y="3410"/>
                  </a:lnTo>
                  <a:cubicBezTo>
                    <a:pt x="878" y="3385"/>
                    <a:pt x="878" y="3359"/>
                    <a:pt x="853" y="3309"/>
                  </a:cubicBezTo>
                  <a:cubicBezTo>
                    <a:pt x="803" y="3259"/>
                    <a:pt x="778" y="3184"/>
                    <a:pt x="728" y="3109"/>
                  </a:cubicBezTo>
                  <a:cubicBezTo>
                    <a:pt x="327" y="2432"/>
                    <a:pt x="151" y="1730"/>
                    <a:pt x="227" y="1054"/>
                  </a:cubicBezTo>
                  <a:cubicBezTo>
                    <a:pt x="252" y="903"/>
                    <a:pt x="327" y="703"/>
                    <a:pt x="427" y="578"/>
                  </a:cubicBezTo>
                  <a:lnTo>
                    <a:pt x="527" y="578"/>
                  </a:lnTo>
                  <a:cubicBezTo>
                    <a:pt x="552" y="552"/>
                    <a:pt x="602" y="527"/>
                    <a:pt x="628" y="527"/>
                  </a:cubicBezTo>
                  <a:cubicBezTo>
                    <a:pt x="678" y="477"/>
                    <a:pt x="728" y="427"/>
                    <a:pt x="753" y="377"/>
                  </a:cubicBezTo>
                  <a:cubicBezTo>
                    <a:pt x="803" y="277"/>
                    <a:pt x="778" y="151"/>
                    <a:pt x="678" y="76"/>
                  </a:cubicBezTo>
                  <a:cubicBezTo>
                    <a:pt x="629" y="28"/>
                    <a:pt x="570" y="0"/>
                    <a:pt x="5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6"/>
            <p:cNvSpPr/>
            <p:nvPr/>
          </p:nvSpPr>
          <p:spPr>
            <a:xfrm>
              <a:off x="7773252" y="4107600"/>
              <a:ext cx="69672" cy="161141"/>
            </a:xfrm>
            <a:custGeom>
              <a:avLst/>
              <a:gdLst/>
              <a:ahLst/>
              <a:cxnLst/>
              <a:rect l="l" t="t" r="r" b="b"/>
              <a:pathLst>
                <a:path w="553" h="1279" extrusionOk="0">
                  <a:moveTo>
                    <a:pt x="427" y="1"/>
                  </a:moveTo>
                  <a:cubicBezTo>
                    <a:pt x="402" y="1"/>
                    <a:pt x="377" y="26"/>
                    <a:pt x="377" y="76"/>
                  </a:cubicBezTo>
                  <a:cubicBezTo>
                    <a:pt x="377" y="126"/>
                    <a:pt x="377" y="201"/>
                    <a:pt x="377" y="251"/>
                  </a:cubicBezTo>
                  <a:cubicBezTo>
                    <a:pt x="377" y="377"/>
                    <a:pt x="402" y="477"/>
                    <a:pt x="402" y="602"/>
                  </a:cubicBezTo>
                  <a:cubicBezTo>
                    <a:pt x="402" y="778"/>
                    <a:pt x="402" y="953"/>
                    <a:pt x="402" y="1078"/>
                  </a:cubicBezTo>
                  <a:lnTo>
                    <a:pt x="76" y="1153"/>
                  </a:lnTo>
                  <a:cubicBezTo>
                    <a:pt x="26" y="1153"/>
                    <a:pt x="1" y="1204"/>
                    <a:pt x="26" y="1229"/>
                  </a:cubicBezTo>
                  <a:cubicBezTo>
                    <a:pt x="26" y="1254"/>
                    <a:pt x="51" y="1279"/>
                    <a:pt x="76" y="1279"/>
                  </a:cubicBezTo>
                  <a:lnTo>
                    <a:pt x="101" y="1279"/>
                  </a:lnTo>
                  <a:lnTo>
                    <a:pt x="502" y="1179"/>
                  </a:lnTo>
                  <a:cubicBezTo>
                    <a:pt x="527" y="1179"/>
                    <a:pt x="552" y="1153"/>
                    <a:pt x="552" y="1128"/>
                  </a:cubicBezTo>
                  <a:cubicBezTo>
                    <a:pt x="527" y="978"/>
                    <a:pt x="527" y="778"/>
                    <a:pt x="527" y="602"/>
                  </a:cubicBezTo>
                  <a:cubicBezTo>
                    <a:pt x="527" y="477"/>
                    <a:pt x="527" y="377"/>
                    <a:pt x="502" y="276"/>
                  </a:cubicBezTo>
                  <a:cubicBezTo>
                    <a:pt x="502" y="201"/>
                    <a:pt x="502" y="126"/>
                    <a:pt x="502" y="76"/>
                  </a:cubicBezTo>
                  <a:cubicBezTo>
                    <a:pt x="502" y="26"/>
                    <a:pt x="477" y="1"/>
                    <a:pt x="4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6"/>
            <p:cNvSpPr/>
            <p:nvPr/>
          </p:nvSpPr>
          <p:spPr>
            <a:xfrm>
              <a:off x="7962742" y="4095001"/>
              <a:ext cx="85421" cy="167441"/>
            </a:xfrm>
            <a:custGeom>
              <a:avLst/>
              <a:gdLst/>
              <a:ahLst/>
              <a:cxnLst/>
              <a:rect l="l" t="t" r="r" b="b"/>
              <a:pathLst>
                <a:path w="678" h="1329" extrusionOk="0">
                  <a:moveTo>
                    <a:pt x="101" y="0"/>
                  </a:moveTo>
                  <a:cubicBezTo>
                    <a:pt x="76" y="0"/>
                    <a:pt x="51" y="25"/>
                    <a:pt x="25" y="50"/>
                  </a:cubicBezTo>
                  <a:cubicBezTo>
                    <a:pt x="25" y="151"/>
                    <a:pt x="25" y="276"/>
                    <a:pt x="25" y="376"/>
                  </a:cubicBezTo>
                  <a:cubicBezTo>
                    <a:pt x="0" y="627"/>
                    <a:pt x="0" y="903"/>
                    <a:pt x="0" y="1178"/>
                  </a:cubicBezTo>
                  <a:cubicBezTo>
                    <a:pt x="0" y="1203"/>
                    <a:pt x="25" y="1228"/>
                    <a:pt x="51" y="1228"/>
                  </a:cubicBezTo>
                  <a:lnTo>
                    <a:pt x="577" y="1329"/>
                  </a:lnTo>
                  <a:lnTo>
                    <a:pt x="602" y="1329"/>
                  </a:lnTo>
                  <a:cubicBezTo>
                    <a:pt x="627" y="1329"/>
                    <a:pt x="652" y="1304"/>
                    <a:pt x="652" y="1279"/>
                  </a:cubicBezTo>
                  <a:cubicBezTo>
                    <a:pt x="677" y="1253"/>
                    <a:pt x="652" y="1203"/>
                    <a:pt x="602" y="1203"/>
                  </a:cubicBezTo>
                  <a:lnTo>
                    <a:pt x="126" y="1128"/>
                  </a:lnTo>
                  <a:cubicBezTo>
                    <a:pt x="126" y="852"/>
                    <a:pt x="151" y="602"/>
                    <a:pt x="151" y="351"/>
                  </a:cubicBezTo>
                  <a:cubicBezTo>
                    <a:pt x="151" y="251"/>
                    <a:pt x="151" y="151"/>
                    <a:pt x="176" y="76"/>
                  </a:cubicBezTo>
                  <a:cubicBezTo>
                    <a:pt x="176" y="25"/>
                    <a:pt x="151" y="0"/>
                    <a:pt x="1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6"/>
            <p:cNvSpPr/>
            <p:nvPr/>
          </p:nvSpPr>
          <p:spPr>
            <a:xfrm>
              <a:off x="7751204" y="2968896"/>
              <a:ext cx="34773" cy="32505"/>
            </a:xfrm>
            <a:custGeom>
              <a:avLst/>
              <a:gdLst/>
              <a:ahLst/>
              <a:cxnLst/>
              <a:rect l="l" t="t" r="r" b="b"/>
              <a:pathLst>
                <a:path w="276" h="258" extrusionOk="0">
                  <a:moveTo>
                    <a:pt x="140" y="0"/>
                  </a:moveTo>
                  <a:cubicBezTo>
                    <a:pt x="119" y="0"/>
                    <a:pt x="97" y="5"/>
                    <a:pt x="75" y="16"/>
                  </a:cubicBezTo>
                  <a:cubicBezTo>
                    <a:pt x="0" y="66"/>
                    <a:pt x="0" y="191"/>
                    <a:pt x="75" y="242"/>
                  </a:cubicBezTo>
                  <a:cubicBezTo>
                    <a:pt x="92" y="253"/>
                    <a:pt x="112" y="258"/>
                    <a:pt x="132" y="258"/>
                  </a:cubicBezTo>
                  <a:cubicBezTo>
                    <a:pt x="201" y="258"/>
                    <a:pt x="276" y="200"/>
                    <a:pt x="276" y="141"/>
                  </a:cubicBezTo>
                  <a:cubicBezTo>
                    <a:pt x="276" y="63"/>
                    <a:pt x="21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6"/>
            <p:cNvSpPr/>
            <p:nvPr/>
          </p:nvSpPr>
          <p:spPr>
            <a:xfrm>
              <a:off x="7997515" y="2968896"/>
              <a:ext cx="31623" cy="32505"/>
            </a:xfrm>
            <a:custGeom>
              <a:avLst/>
              <a:gdLst/>
              <a:ahLst/>
              <a:cxnLst/>
              <a:rect l="l" t="t" r="r" b="b"/>
              <a:pathLst>
                <a:path w="251" h="258" extrusionOk="0">
                  <a:moveTo>
                    <a:pt x="127" y="0"/>
                  </a:moveTo>
                  <a:cubicBezTo>
                    <a:pt x="109" y="0"/>
                    <a:pt x="92" y="5"/>
                    <a:pt x="75" y="16"/>
                  </a:cubicBezTo>
                  <a:cubicBezTo>
                    <a:pt x="0" y="66"/>
                    <a:pt x="0" y="191"/>
                    <a:pt x="75" y="242"/>
                  </a:cubicBezTo>
                  <a:cubicBezTo>
                    <a:pt x="92" y="253"/>
                    <a:pt x="110" y="258"/>
                    <a:pt x="129" y="258"/>
                  </a:cubicBezTo>
                  <a:cubicBezTo>
                    <a:pt x="191" y="258"/>
                    <a:pt x="251" y="200"/>
                    <a:pt x="251" y="141"/>
                  </a:cubicBezTo>
                  <a:cubicBezTo>
                    <a:pt x="251" y="63"/>
                    <a:pt x="190" y="0"/>
                    <a:pt x="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6"/>
            <p:cNvSpPr/>
            <p:nvPr/>
          </p:nvSpPr>
          <p:spPr>
            <a:xfrm>
              <a:off x="7912220" y="3045372"/>
              <a:ext cx="72696" cy="39309"/>
            </a:xfrm>
            <a:custGeom>
              <a:avLst/>
              <a:gdLst/>
              <a:ahLst/>
              <a:cxnLst/>
              <a:rect l="l" t="t" r="r" b="b"/>
              <a:pathLst>
                <a:path w="577" h="312" extrusionOk="0">
                  <a:moveTo>
                    <a:pt x="500" y="0"/>
                  </a:moveTo>
                  <a:cubicBezTo>
                    <a:pt x="477" y="0"/>
                    <a:pt x="452" y="18"/>
                    <a:pt x="452" y="36"/>
                  </a:cubicBezTo>
                  <a:cubicBezTo>
                    <a:pt x="396" y="128"/>
                    <a:pt x="299" y="180"/>
                    <a:pt x="191" y="180"/>
                  </a:cubicBezTo>
                  <a:cubicBezTo>
                    <a:pt x="153" y="180"/>
                    <a:pt x="114" y="174"/>
                    <a:pt x="76" y="161"/>
                  </a:cubicBezTo>
                  <a:cubicBezTo>
                    <a:pt x="51" y="161"/>
                    <a:pt x="25" y="161"/>
                    <a:pt x="0" y="211"/>
                  </a:cubicBezTo>
                  <a:cubicBezTo>
                    <a:pt x="0" y="236"/>
                    <a:pt x="0" y="261"/>
                    <a:pt x="51" y="286"/>
                  </a:cubicBezTo>
                  <a:cubicBezTo>
                    <a:pt x="76" y="311"/>
                    <a:pt x="126" y="311"/>
                    <a:pt x="176" y="311"/>
                  </a:cubicBezTo>
                  <a:cubicBezTo>
                    <a:pt x="326" y="311"/>
                    <a:pt x="477" y="236"/>
                    <a:pt x="552" y="86"/>
                  </a:cubicBezTo>
                  <a:cubicBezTo>
                    <a:pt x="577" y="61"/>
                    <a:pt x="552" y="36"/>
                    <a:pt x="527" y="10"/>
                  </a:cubicBezTo>
                  <a:cubicBezTo>
                    <a:pt x="519" y="3"/>
                    <a:pt x="510"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6"/>
            <p:cNvSpPr/>
            <p:nvPr/>
          </p:nvSpPr>
          <p:spPr>
            <a:xfrm>
              <a:off x="7706981" y="3056081"/>
              <a:ext cx="88571" cy="55058"/>
            </a:xfrm>
            <a:custGeom>
              <a:avLst/>
              <a:gdLst/>
              <a:ahLst/>
              <a:cxnLst/>
              <a:rect l="l" t="t" r="r" b="b"/>
              <a:pathLst>
                <a:path w="703" h="437" extrusionOk="0">
                  <a:moveTo>
                    <a:pt x="426" y="1"/>
                  </a:moveTo>
                  <a:cubicBezTo>
                    <a:pt x="351" y="1"/>
                    <a:pt x="251" y="1"/>
                    <a:pt x="151" y="51"/>
                  </a:cubicBezTo>
                  <a:cubicBezTo>
                    <a:pt x="126" y="51"/>
                    <a:pt x="126" y="51"/>
                    <a:pt x="101" y="76"/>
                  </a:cubicBezTo>
                  <a:cubicBezTo>
                    <a:pt x="50" y="101"/>
                    <a:pt x="0" y="176"/>
                    <a:pt x="0" y="226"/>
                  </a:cubicBezTo>
                  <a:cubicBezTo>
                    <a:pt x="25" y="301"/>
                    <a:pt x="76" y="352"/>
                    <a:pt x="151" y="377"/>
                  </a:cubicBezTo>
                  <a:cubicBezTo>
                    <a:pt x="224" y="413"/>
                    <a:pt x="311" y="437"/>
                    <a:pt x="392" y="437"/>
                  </a:cubicBezTo>
                  <a:cubicBezTo>
                    <a:pt x="421" y="437"/>
                    <a:pt x="450" y="433"/>
                    <a:pt x="477" y="427"/>
                  </a:cubicBezTo>
                  <a:cubicBezTo>
                    <a:pt x="552" y="402"/>
                    <a:pt x="602" y="377"/>
                    <a:pt x="652" y="326"/>
                  </a:cubicBezTo>
                  <a:cubicBezTo>
                    <a:pt x="677" y="276"/>
                    <a:pt x="702" y="201"/>
                    <a:pt x="677" y="151"/>
                  </a:cubicBezTo>
                  <a:cubicBezTo>
                    <a:pt x="652" y="101"/>
                    <a:pt x="602" y="76"/>
                    <a:pt x="552" y="51"/>
                  </a:cubicBezTo>
                  <a:cubicBezTo>
                    <a:pt x="527" y="26"/>
                    <a:pt x="502" y="26"/>
                    <a:pt x="477" y="26"/>
                  </a:cubicBezTo>
                  <a:cubicBezTo>
                    <a:pt x="477" y="26"/>
                    <a:pt x="451"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6"/>
            <p:cNvSpPr/>
            <p:nvPr/>
          </p:nvSpPr>
          <p:spPr>
            <a:xfrm>
              <a:off x="8016356" y="3056081"/>
              <a:ext cx="88571" cy="55058"/>
            </a:xfrm>
            <a:custGeom>
              <a:avLst/>
              <a:gdLst/>
              <a:ahLst/>
              <a:cxnLst/>
              <a:rect l="l" t="t" r="r" b="b"/>
              <a:pathLst>
                <a:path w="703" h="437" extrusionOk="0">
                  <a:moveTo>
                    <a:pt x="426" y="1"/>
                  </a:moveTo>
                  <a:cubicBezTo>
                    <a:pt x="351" y="1"/>
                    <a:pt x="251" y="1"/>
                    <a:pt x="151" y="51"/>
                  </a:cubicBezTo>
                  <a:cubicBezTo>
                    <a:pt x="126" y="51"/>
                    <a:pt x="126" y="51"/>
                    <a:pt x="101" y="76"/>
                  </a:cubicBezTo>
                  <a:cubicBezTo>
                    <a:pt x="50" y="101"/>
                    <a:pt x="0" y="176"/>
                    <a:pt x="0" y="226"/>
                  </a:cubicBezTo>
                  <a:cubicBezTo>
                    <a:pt x="25" y="301"/>
                    <a:pt x="76" y="352"/>
                    <a:pt x="151" y="377"/>
                  </a:cubicBezTo>
                  <a:cubicBezTo>
                    <a:pt x="224" y="413"/>
                    <a:pt x="311" y="437"/>
                    <a:pt x="392" y="437"/>
                  </a:cubicBezTo>
                  <a:cubicBezTo>
                    <a:pt x="421" y="437"/>
                    <a:pt x="450" y="433"/>
                    <a:pt x="477" y="427"/>
                  </a:cubicBezTo>
                  <a:cubicBezTo>
                    <a:pt x="552" y="402"/>
                    <a:pt x="602" y="377"/>
                    <a:pt x="652" y="326"/>
                  </a:cubicBezTo>
                  <a:cubicBezTo>
                    <a:pt x="677" y="276"/>
                    <a:pt x="702" y="201"/>
                    <a:pt x="677" y="151"/>
                  </a:cubicBezTo>
                  <a:cubicBezTo>
                    <a:pt x="652" y="101"/>
                    <a:pt x="602" y="76"/>
                    <a:pt x="552" y="51"/>
                  </a:cubicBezTo>
                  <a:cubicBezTo>
                    <a:pt x="527" y="26"/>
                    <a:pt x="502" y="26"/>
                    <a:pt x="477" y="26"/>
                  </a:cubicBezTo>
                  <a:cubicBezTo>
                    <a:pt x="477" y="26"/>
                    <a:pt x="451"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76"/>
          <p:cNvGrpSpPr/>
          <p:nvPr/>
        </p:nvGrpSpPr>
        <p:grpSpPr>
          <a:xfrm>
            <a:off x="2615226" y="4490986"/>
            <a:ext cx="3462049" cy="503777"/>
            <a:chOff x="2615226" y="4490986"/>
            <a:chExt cx="3462049" cy="503777"/>
          </a:xfrm>
        </p:grpSpPr>
        <p:sp>
          <p:nvSpPr>
            <p:cNvPr id="2013" name="Google Shape;2013;p76"/>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6"/>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018"/>
        <p:cNvGrpSpPr/>
        <p:nvPr/>
      </p:nvGrpSpPr>
      <p:grpSpPr>
        <a:xfrm>
          <a:off x="0" y="0"/>
          <a:ext cx="0" cy="0"/>
          <a:chOff x="0" y="0"/>
          <a:chExt cx="0" cy="0"/>
        </a:xfrm>
      </p:grpSpPr>
      <p:sp>
        <p:nvSpPr>
          <p:cNvPr id="2019" name="Google Shape;2019;p77"/>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STEP 5: </a:t>
            </a:r>
            <a:r>
              <a:rPr lang="en">
                <a:solidFill>
                  <a:schemeClr val="lt2"/>
                </a:solidFill>
              </a:rPr>
              <a:t>Develop New Solutions </a:t>
            </a:r>
            <a:endParaRPr>
              <a:solidFill>
                <a:schemeClr val="lt2"/>
              </a:solidFill>
            </a:endParaRPr>
          </a:p>
        </p:txBody>
      </p:sp>
      <p:sp>
        <p:nvSpPr>
          <p:cNvPr id="2020" name="Google Shape;2020;p77"/>
          <p:cNvSpPr txBox="1">
            <a:spLocks noGrp="1"/>
          </p:cNvSpPr>
          <p:nvPr>
            <p:ph type="subTitle" idx="1"/>
          </p:nvPr>
        </p:nvSpPr>
        <p:spPr>
          <a:xfrm>
            <a:off x="2111375" y="1345725"/>
            <a:ext cx="5924400" cy="3391500"/>
          </a:xfrm>
          <a:prstGeom prst="rect">
            <a:avLst/>
          </a:prstGeom>
        </p:spPr>
        <p:txBody>
          <a:bodyPr spcFirstLastPara="1" wrap="square" lIns="0" tIns="0" rIns="0" bIns="0" anchor="ctr" anchorCtr="0">
            <a:normAutofit/>
          </a:bodyPr>
          <a:lstStyle/>
          <a:p>
            <a:pPr marL="457200" lvl="0" indent="-342900" algn="l" rtl="0">
              <a:lnSpc>
                <a:spcPct val="150000"/>
              </a:lnSpc>
              <a:spcBef>
                <a:spcPts val="0"/>
              </a:spcBef>
              <a:spcAft>
                <a:spcPts val="0"/>
              </a:spcAft>
              <a:buSzPts val="1800"/>
              <a:buChar char="●"/>
            </a:pPr>
            <a:r>
              <a:rPr lang="en" sz="1800"/>
              <a:t>On a post it, share one new solution </a:t>
            </a:r>
            <a:endParaRPr sz="1800"/>
          </a:p>
          <a:p>
            <a:pPr marL="457200" lvl="0" indent="0" algn="l" rtl="0">
              <a:lnSpc>
                <a:spcPct val="150000"/>
              </a:lnSpc>
              <a:spcBef>
                <a:spcPts val="1000"/>
              </a:spcBef>
              <a:spcAft>
                <a:spcPts val="0"/>
              </a:spcAft>
              <a:buNone/>
            </a:pPr>
            <a:endParaRPr sz="1800"/>
          </a:p>
          <a:p>
            <a:pPr marL="457200" lvl="0" indent="-342900" algn="l" rtl="0">
              <a:lnSpc>
                <a:spcPct val="150000"/>
              </a:lnSpc>
              <a:spcBef>
                <a:spcPts val="1000"/>
              </a:spcBef>
              <a:spcAft>
                <a:spcPts val="0"/>
              </a:spcAft>
              <a:buSzPts val="1800"/>
              <a:buChar char="●"/>
            </a:pPr>
            <a:r>
              <a:rPr lang="en" sz="1800"/>
              <a:t>Share your ideas with your group members</a:t>
            </a:r>
            <a:endParaRPr sz="1800"/>
          </a:p>
          <a:p>
            <a:pPr marL="457200" lvl="0" indent="0" algn="l" rtl="0">
              <a:lnSpc>
                <a:spcPct val="150000"/>
              </a:lnSpc>
              <a:spcBef>
                <a:spcPts val="1000"/>
              </a:spcBef>
              <a:spcAft>
                <a:spcPts val="0"/>
              </a:spcAft>
              <a:buNone/>
            </a:pPr>
            <a:r>
              <a:rPr lang="en" sz="1800"/>
              <a:t> </a:t>
            </a:r>
            <a:endParaRPr sz="1800"/>
          </a:p>
          <a:p>
            <a:pPr marL="457200" lvl="0" indent="-342900" algn="l" rtl="0">
              <a:lnSpc>
                <a:spcPct val="150000"/>
              </a:lnSpc>
              <a:spcBef>
                <a:spcPts val="1000"/>
              </a:spcBef>
              <a:spcAft>
                <a:spcPts val="0"/>
              </a:spcAft>
              <a:buSzPts val="1800"/>
              <a:buChar char="●"/>
            </a:pPr>
            <a:r>
              <a:rPr lang="en" sz="1800"/>
              <a:t>As a class we will create a list </a:t>
            </a:r>
            <a:endParaRPr sz="1800"/>
          </a:p>
        </p:txBody>
      </p:sp>
      <p:grpSp>
        <p:nvGrpSpPr>
          <p:cNvPr id="2021" name="Google Shape;2021;p77"/>
          <p:cNvGrpSpPr/>
          <p:nvPr/>
        </p:nvGrpSpPr>
        <p:grpSpPr>
          <a:xfrm>
            <a:off x="1020532" y="2378509"/>
            <a:ext cx="956554" cy="2224979"/>
            <a:chOff x="7536390" y="2622925"/>
            <a:chExt cx="707563" cy="1645817"/>
          </a:xfrm>
        </p:grpSpPr>
        <p:sp>
          <p:nvSpPr>
            <p:cNvPr id="2022" name="Google Shape;2022;p77"/>
            <p:cNvSpPr/>
            <p:nvPr/>
          </p:nvSpPr>
          <p:spPr>
            <a:xfrm>
              <a:off x="8010114" y="2622925"/>
              <a:ext cx="101170" cy="193269"/>
            </a:xfrm>
            <a:custGeom>
              <a:avLst/>
              <a:gdLst/>
              <a:ahLst/>
              <a:cxnLst/>
              <a:rect l="l" t="t" r="r" b="b"/>
              <a:pathLst>
                <a:path w="803" h="1534" extrusionOk="0">
                  <a:moveTo>
                    <a:pt x="583" y="0"/>
                  </a:moveTo>
                  <a:cubicBezTo>
                    <a:pt x="572" y="0"/>
                    <a:pt x="562" y="2"/>
                    <a:pt x="552" y="5"/>
                  </a:cubicBezTo>
                  <a:cubicBezTo>
                    <a:pt x="477" y="30"/>
                    <a:pt x="477" y="130"/>
                    <a:pt x="477" y="231"/>
                  </a:cubicBezTo>
                  <a:cubicBezTo>
                    <a:pt x="477" y="682"/>
                    <a:pt x="201" y="1008"/>
                    <a:pt x="0" y="1409"/>
                  </a:cubicBezTo>
                  <a:cubicBezTo>
                    <a:pt x="50" y="1459"/>
                    <a:pt x="76" y="1484"/>
                    <a:pt x="126" y="1534"/>
                  </a:cubicBezTo>
                  <a:cubicBezTo>
                    <a:pt x="251" y="1409"/>
                    <a:pt x="326" y="1233"/>
                    <a:pt x="401" y="1083"/>
                  </a:cubicBezTo>
                  <a:cubicBezTo>
                    <a:pt x="477" y="957"/>
                    <a:pt x="552" y="807"/>
                    <a:pt x="627" y="682"/>
                  </a:cubicBezTo>
                  <a:cubicBezTo>
                    <a:pt x="702" y="506"/>
                    <a:pt x="802" y="306"/>
                    <a:pt x="752" y="130"/>
                  </a:cubicBezTo>
                  <a:cubicBezTo>
                    <a:pt x="731" y="65"/>
                    <a:pt x="652"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7"/>
            <p:cNvSpPr/>
            <p:nvPr/>
          </p:nvSpPr>
          <p:spPr>
            <a:xfrm>
              <a:off x="7656459" y="2648123"/>
              <a:ext cx="94870" cy="183945"/>
            </a:xfrm>
            <a:custGeom>
              <a:avLst/>
              <a:gdLst/>
              <a:ahLst/>
              <a:cxnLst/>
              <a:rect l="l" t="t" r="r" b="b"/>
              <a:pathLst>
                <a:path w="753" h="1460" extrusionOk="0">
                  <a:moveTo>
                    <a:pt x="220" y="1"/>
                  </a:moveTo>
                  <a:cubicBezTo>
                    <a:pt x="150" y="1"/>
                    <a:pt x="72" y="66"/>
                    <a:pt x="50" y="131"/>
                  </a:cubicBezTo>
                  <a:cubicBezTo>
                    <a:pt x="0" y="306"/>
                    <a:pt x="101" y="507"/>
                    <a:pt x="176" y="682"/>
                  </a:cubicBezTo>
                  <a:cubicBezTo>
                    <a:pt x="251" y="808"/>
                    <a:pt x="326" y="958"/>
                    <a:pt x="401" y="1083"/>
                  </a:cubicBezTo>
                  <a:cubicBezTo>
                    <a:pt x="451" y="1209"/>
                    <a:pt x="527" y="1334"/>
                    <a:pt x="627" y="1459"/>
                  </a:cubicBezTo>
                  <a:cubicBezTo>
                    <a:pt x="652" y="1409"/>
                    <a:pt x="702" y="1359"/>
                    <a:pt x="752" y="1284"/>
                  </a:cubicBezTo>
                  <a:cubicBezTo>
                    <a:pt x="552" y="958"/>
                    <a:pt x="326" y="632"/>
                    <a:pt x="326" y="206"/>
                  </a:cubicBezTo>
                  <a:cubicBezTo>
                    <a:pt x="326" y="131"/>
                    <a:pt x="326" y="31"/>
                    <a:pt x="251" y="6"/>
                  </a:cubicBezTo>
                  <a:cubicBezTo>
                    <a:pt x="241" y="2"/>
                    <a:pt x="230" y="1"/>
                    <a:pt x="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7"/>
            <p:cNvSpPr/>
            <p:nvPr/>
          </p:nvSpPr>
          <p:spPr>
            <a:xfrm>
              <a:off x="7615386" y="2735561"/>
              <a:ext cx="565317" cy="1410080"/>
            </a:xfrm>
            <a:custGeom>
              <a:avLst/>
              <a:gdLst/>
              <a:ahLst/>
              <a:cxnLst/>
              <a:rect l="l" t="t" r="r" b="b"/>
              <a:pathLst>
                <a:path w="4487" h="11192" extrusionOk="0">
                  <a:moveTo>
                    <a:pt x="1218" y="1852"/>
                  </a:moveTo>
                  <a:cubicBezTo>
                    <a:pt x="1293" y="1852"/>
                    <a:pt x="1354" y="1915"/>
                    <a:pt x="1354" y="1993"/>
                  </a:cubicBezTo>
                  <a:cubicBezTo>
                    <a:pt x="1354" y="2052"/>
                    <a:pt x="1279" y="2110"/>
                    <a:pt x="1210" y="2110"/>
                  </a:cubicBezTo>
                  <a:cubicBezTo>
                    <a:pt x="1190" y="2110"/>
                    <a:pt x="1170" y="2105"/>
                    <a:pt x="1153" y="2094"/>
                  </a:cubicBezTo>
                  <a:cubicBezTo>
                    <a:pt x="1078" y="2043"/>
                    <a:pt x="1078" y="1918"/>
                    <a:pt x="1153" y="1868"/>
                  </a:cubicBezTo>
                  <a:cubicBezTo>
                    <a:pt x="1175" y="1857"/>
                    <a:pt x="1197" y="1852"/>
                    <a:pt x="1218" y="1852"/>
                  </a:cubicBezTo>
                  <a:close/>
                  <a:moveTo>
                    <a:pt x="3160" y="1852"/>
                  </a:moveTo>
                  <a:cubicBezTo>
                    <a:pt x="3223" y="1852"/>
                    <a:pt x="3284" y="1915"/>
                    <a:pt x="3284" y="1993"/>
                  </a:cubicBezTo>
                  <a:cubicBezTo>
                    <a:pt x="3284" y="2052"/>
                    <a:pt x="3224" y="2110"/>
                    <a:pt x="3162" y="2110"/>
                  </a:cubicBezTo>
                  <a:cubicBezTo>
                    <a:pt x="3143" y="2110"/>
                    <a:pt x="3125" y="2105"/>
                    <a:pt x="3108" y="2094"/>
                  </a:cubicBezTo>
                  <a:cubicBezTo>
                    <a:pt x="3033" y="2043"/>
                    <a:pt x="3033" y="1918"/>
                    <a:pt x="3108" y="1868"/>
                  </a:cubicBezTo>
                  <a:cubicBezTo>
                    <a:pt x="3125" y="1857"/>
                    <a:pt x="3142" y="1852"/>
                    <a:pt x="3160" y="1852"/>
                  </a:cubicBezTo>
                  <a:close/>
                  <a:moveTo>
                    <a:pt x="2856" y="2459"/>
                  </a:moveTo>
                  <a:cubicBezTo>
                    <a:pt x="2866" y="2459"/>
                    <a:pt x="2875" y="2462"/>
                    <a:pt x="2883" y="2469"/>
                  </a:cubicBezTo>
                  <a:cubicBezTo>
                    <a:pt x="2908" y="2495"/>
                    <a:pt x="2933" y="2520"/>
                    <a:pt x="2908" y="2545"/>
                  </a:cubicBezTo>
                  <a:cubicBezTo>
                    <a:pt x="2833" y="2695"/>
                    <a:pt x="2682" y="2770"/>
                    <a:pt x="2532" y="2770"/>
                  </a:cubicBezTo>
                  <a:cubicBezTo>
                    <a:pt x="2482" y="2770"/>
                    <a:pt x="2432" y="2770"/>
                    <a:pt x="2407" y="2745"/>
                  </a:cubicBezTo>
                  <a:cubicBezTo>
                    <a:pt x="2356" y="2720"/>
                    <a:pt x="2356" y="2695"/>
                    <a:pt x="2356" y="2670"/>
                  </a:cubicBezTo>
                  <a:cubicBezTo>
                    <a:pt x="2381" y="2620"/>
                    <a:pt x="2407" y="2620"/>
                    <a:pt x="2432" y="2620"/>
                  </a:cubicBezTo>
                  <a:cubicBezTo>
                    <a:pt x="2470" y="2633"/>
                    <a:pt x="2509" y="2639"/>
                    <a:pt x="2547" y="2639"/>
                  </a:cubicBezTo>
                  <a:cubicBezTo>
                    <a:pt x="2655" y="2639"/>
                    <a:pt x="2752" y="2587"/>
                    <a:pt x="2808" y="2495"/>
                  </a:cubicBezTo>
                  <a:cubicBezTo>
                    <a:pt x="2808" y="2477"/>
                    <a:pt x="2833" y="2459"/>
                    <a:pt x="2856" y="2459"/>
                  </a:cubicBezTo>
                  <a:close/>
                  <a:moveTo>
                    <a:pt x="1153" y="2545"/>
                  </a:moveTo>
                  <a:cubicBezTo>
                    <a:pt x="1178" y="2545"/>
                    <a:pt x="1204" y="2570"/>
                    <a:pt x="1204" y="2570"/>
                  </a:cubicBezTo>
                  <a:cubicBezTo>
                    <a:pt x="1229" y="2570"/>
                    <a:pt x="1254" y="2570"/>
                    <a:pt x="1279" y="2595"/>
                  </a:cubicBezTo>
                  <a:cubicBezTo>
                    <a:pt x="1329" y="2620"/>
                    <a:pt x="1379" y="2645"/>
                    <a:pt x="1404" y="2695"/>
                  </a:cubicBezTo>
                  <a:cubicBezTo>
                    <a:pt x="1429" y="2745"/>
                    <a:pt x="1404" y="2820"/>
                    <a:pt x="1379" y="2870"/>
                  </a:cubicBezTo>
                  <a:cubicBezTo>
                    <a:pt x="1329" y="2921"/>
                    <a:pt x="1279" y="2946"/>
                    <a:pt x="1204" y="2971"/>
                  </a:cubicBezTo>
                  <a:cubicBezTo>
                    <a:pt x="1177" y="2977"/>
                    <a:pt x="1148" y="2981"/>
                    <a:pt x="1119" y="2981"/>
                  </a:cubicBezTo>
                  <a:cubicBezTo>
                    <a:pt x="1038" y="2981"/>
                    <a:pt x="951" y="2957"/>
                    <a:pt x="878" y="2921"/>
                  </a:cubicBezTo>
                  <a:cubicBezTo>
                    <a:pt x="803" y="2896"/>
                    <a:pt x="752" y="2845"/>
                    <a:pt x="727" y="2770"/>
                  </a:cubicBezTo>
                  <a:cubicBezTo>
                    <a:pt x="727" y="2720"/>
                    <a:pt x="777" y="2645"/>
                    <a:pt x="828" y="2620"/>
                  </a:cubicBezTo>
                  <a:cubicBezTo>
                    <a:pt x="853" y="2595"/>
                    <a:pt x="853" y="2595"/>
                    <a:pt x="878" y="2595"/>
                  </a:cubicBezTo>
                  <a:cubicBezTo>
                    <a:pt x="978" y="2545"/>
                    <a:pt x="1078" y="2545"/>
                    <a:pt x="1153" y="2545"/>
                  </a:cubicBezTo>
                  <a:close/>
                  <a:moveTo>
                    <a:pt x="2159" y="1"/>
                  </a:moveTo>
                  <a:cubicBezTo>
                    <a:pt x="1756" y="1"/>
                    <a:pt x="1348" y="278"/>
                    <a:pt x="1078" y="590"/>
                  </a:cubicBezTo>
                  <a:cubicBezTo>
                    <a:pt x="1028" y="665"/>
                    <a:pt x="978" y="715"/>
                    <a:pt x="953" y="765"/>
                  </a:cubicBezTo>
                  <a:cubicBezTo>
                    <a:pt x="652" y="1191"/>
                    <a:pt x="477" y="1667"/>
                    <a:pt x="351" y="2169"/>
                  </a:cubicBezTo>
                  <a:cubicBezTo>
                    <a:pt x="226" y="2720"/>
                    <a:pt x="151" y="3271"/>
                    <a:pt x="101" y="3823"/>
                  </a:cubicBezTo>
                  <a:cubicBezTo>
                    <a:pt x="151" y="3898"/>
                    <a:pt x="176" y="3973"/>
                    <a:pt x="226" y="4023"/>
                  </a:cubicBezTo>
                  <a:cubicBezTo>
                    <a:pt x="251" y="4073"/>
                    <a:pt x="251" y="4099"/>
                    <a:pt x="226" y="4124"/>
                  </a:cubicBezTo>
                  <a:lnTo>
                    <a:pt x="176" y="4124"/>
                  </a:lnTo>
                  <a:cubicBezTo>
                    <a:pt x="151" y="4124"/>
                    <a:pt x="151" y="4124"/>
                    <a:pt x="126" y="4099"/>
                  </a:cubicBezTo>
                  <a:cubicBezTo>
                    <a:pt x="101" y="4073"/>
                    <a:pt x="101" y="4048"/>
                    <a:pt x="76" y="4023"/>
                  </a:cubicBezTo>
                  <a:cubicBezTo>
                    <a:pt x="1" y="5001"/>
                    <a:pt x="1" y="5978"/>
                    <a:pt x="1" y="6931"/>
                  </a:cubicBezTo>
                  <a:cubicBezTo>
                    <a:pt x="1" y="7156"/>
                    <a:pt x="1" y="7382"/>
                    <a:pt x="1" y="7582"/>
                  </a:cubicBezTo>
                  <a:cubicBezTo>
                    <a:pt x="26" y="7833"/>
                    <a:pt x="26" y="8058"/>
                    <a:pt x="51" y="8284"/>
                  </a:cubicBezTo>
                  <a:cubicBezTo>
                    <a:pt x="51" y="8434"/>
                    <a:pt x="76" y="8560"/>
                    <a:pt x="76" y="8710"/>
                  </a:cubicBezTo>
                  <a:cubicBezTo>
                    <a:pt x="101" y="8760"/>
                    <a:pt x="101" y="8810"/>
                    <a:pt x="101" y="8886"/>
                  </a:cubicBezTo>
                  <a:cubicBezTo>
                    <a:pt x="151" y="9136"/>
                    <a:pt x="201" y="9412"/>
                    <a:pt x="276" y="9662"/>
                  </a:cubicBezTo>
                  <a:cubicBezTo>
                    <a:pt x="452" y="10239"/>
                    <a:pt x="752" y="10815"/>
                    <a:pt x="1304" y="11041"/>
                  </a:cubicBezTo>
                  <a:cubicBezTo>
                    <a:pt x="1404" y="11091"/>
                    <a:pt x="1529" y="11116"/>
                    <a:pt x="1630" y="11141"/>
                  </a:cubicBezTo>
                  <a:cubicBezTo>
                    <a:pt x="1630" y="11091"/>
                    <a:pt x="1630" y="11016"/>
                    <a:pt x="1630" y="10966"/>
                  </a:cubicBezTo>
                  <a:cubicBezTo>
                    <a:pt x="1630" y="10916"/>
                    <a:pt x="1655" y="10891"/>
                    <a:pt x="1680" y="10891"/>
                  </a:cubicBezTo>
                  <a:cubicBezTo>
                    <a:pt x="1730" y="10891"/>
                    <a:pt x="1755" y="10916"/>
                    <a:pt x="1755" y="10966"/>
                  </a:cubicBezTo>
                  <a:cubicBezTo>
                    <a:pt x="1755" y="11016"/>
                    <a:pt x="1755" y="11091"/>
                    <a:pt x="1755" y="11166"/>
                  </a:cubicBezTo>
                  <a:cubicBezTo>
                    <a:pt x="1905" y="11191"/>
                    <a:pt x="2056" y="11191"/>
                    <a:pt x="2206" y="11191"/>
                  </a:cubicBezTo>
                  <a:cubicBezTo>
                    <a:pt x="2407" y="11191"/>
                    <a:pt x="2582" y="11191"/>
                    <a:pt x="2782" y="11166"/>
                  </a:cubicBezTo>
                  <a:cubicBezTo>
                    <a:pt x="2782" y="11041"/>
                    <a:pt x="2782" y="10941"/>
                    <a:pt x="2782" y="10840"/>
                  </a:cubicBezTo>
                  <a:cubicBezTo>
                    <a:pt x="2808" y="10815"/>
                    <a:pt x="2833" y="10790"/>
                    <a:pt x="2858" y="10790"/>
                  </a:cubicBezTo>
                  <a:cubicBezTo>
                    <a:pt x="2908" y="10790"/>
                    <a:pt x="2933" y="10815"/>
                    <a:pt x="2933" y="10866"/>
                  </a:cubicBezTo>
                  <a:cubicBezTo>
                    <a:pt x="2908" y="10941"/>
                    <a:pt x="2908" y="11041"/>
                    <a:pt x="2908" y="11141"/>
                  </a:cubicBezTo>
                  <a:cubicBezTo>
                    <a:pt x="2983" y="11116"/>
                    <a:pt x="3033" y="11091"/>
                    <a:pt x="3108" y="11091"/>
                  </a:cubicBezTo>
                  <a:cubicBezTo>
                    <a:pt x="3660" y="10891"/>
                    <a:pt x="4061" y="10364"/>
                    <a:pt x="4236" y="9813"/>
                  </a:cubicBezTo>
                  <a:cubicBezTo>
                    <a:pt x="4437" y="9261"/>
                    <a:pt x="4462" y="8660"/>
                    <a:pt x="4462" y="8058"/>
                  </a:cubicBezTo>
                  <a:cubicBezTo>
                    <a:pt x="4487" y="7507"/>
                    <a:pt x="4487" y="6956"/>
                    <a:pt x="4487" y="6379"/>
                  </a:cubicBezTo>
                  <a:cubicBezTo>
                    <a:pt x="4487" y="6329"/>
                    <a:pt x="4487" y="6279"/>
                    <a:pt x="4487" y="6229"/>
                  </a:cubicBezTo>
                  <a:cubicBezTo>
                    <a:pt x="4487" y="5502"/>
                    <a:pt x="4462" y="4775"/>
                    <a:pt x="4387" y="4073"/>
                  </a:cubicBezTo>
                  <a:lnTo>
                    <a:pt x="4361" y="4073"/>
                  </a:lnTo>
                  <a:cubicBezTo>
                    <a:pt x="4361" y="4073"/>
                    <a:pt x="4361" y="4073"/>
                    <a:pt x="4336" y="4048"/>
                  </a:cubicBezTo>
                  <a:cubicBezTo>
                    <a:pt x="4311" y="4048"/>
                    <a:pt x="4311" y="3998"/>
                    <a:pt x="4311" y="3973"/>
                  </a:cubicBezTo>
                  <a:cubicBezTo>
                    <a:pt x="4336" y="3923"/>
                    <a:pt x="4361" y="3898"/>
                    <a:pt x="4387" y="3848"/>
                  </a:cubicBezTo>
                  <a:cubicBezTo>
                    <a:pt x="4336" y="3597"/>
                    <a:pt x="4311" y="3322"/>
                    <a:pt x="4261" y="3046"/>
                  </a:cubicBezTo>
                  <a:cubicBezTo>
                    <a:pt x="4161" y="2444"/>
                    <a:pt x="4011" y="1818"/>
                    <a:pt x="3710" y="1266"/>
                  </a:cubicBezTo>
                  <a:cubicBezTo>
                    <a:pt x="3584" y="1066"/>
                    <a:pt x="3434" y="840"/>
                    <a:pt x="3259" y="640"/>
                  </a:cubicBezTo>
                  <a:cubicBezTo>
                    <a:pt x="3209" y="590"/>
                    <a:pt x="3183" y="565"/>
                    <a:pt x="3133" y="515"/>
                  </a:cubicBezTo>
                  <a:cubicBezTo>
                    <a:pt x="2908" y="289"/>
                    <a:pt x="2657" y="114"/>
                    <a:pt x="2407" y="38"/>
                  </a:cubicBezTo>
                  <a:cubicBezTo>
                    <a:pt x="2325" y="13"/>
                    <a:pt x="2242" y="1"/>
                    <a:pt x="2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7"/>
            <p:cNvSpPr/>
            <p:nvPr/>
          </p:nvSpPr>
          <p:spPr>
            <a:xfrm>
              <a:off x="8136357" y="2768822"/>
              <a:ext cx="107595" cy="480022"/>
            </a:xfrm>
            <a:custGeom>
              <a:avLst/>
              <a:gdLst/>
              <a:ahLst/>
              <a:cxnLst/>
              <a:rect l="l" t="t" r="r" b="b"/>
              <a:pathLst>
                <a:path w="854" h="3810" extrusionOk="0">
                  <a:moveTo>
                    <a:pt x="273" y="124"/>
                  </a:moveTo>
                  <a:cubicBezTo>
                    <a:pt x="298" y="124"/>
                    <a:pt x="325" y="133"/>
                    <a:pt x="352" y="150"/>
                  </a:cubicBezTo>
                  <a:cubicBezTo>
                    <a:pt x="402" y="175"/>
                    <a:pt x="427" y="276"/>
                    <a:pt x="402" y="326"/>
                  </a:cubicBezTo>
                  <a:cubicBezTo>
                    <a:pt x="377" y="376"/>
                    <a:pt x="352" y="401"/>
                    <a:pt x="302" y="401"/>
                  </a:cubicBezTo>
                  <a:lnTo>
                    <a:pt x="226" y="401"/>
                  </a:lnTo>
                  <a:cubicBezTo>
                    <a:pt x="226" y="376"/>
                    <a:pt x="226" y="376"/>
                    <a:pt x="201" y="376"/>
                  </a:cubicBezTo>
                  <a:cubicBezTo>
                    <a:pt x="176" y="351"/>
                    <a:pt x="151" y="326"/>
                    <a:pt x="151" y="301"/>
                  </a:cubicBezTo>
                  <a:cubicBezTo>
                    <a:pt x="126" y="251"/>
                    <a:pt x="151" y="226"/>
                    <a:pt x="151" y="200"/>
                  </a:cubicBezTo>
                  <a:cubicBezTo>
                    <a:pt x="184" y="152"/>
                    <a:pt x="226" y="124"/>
                    <a:pt x="273" y="124"/>
                  </a:cubicBezTo>
                  <a:close/>
                  <a:moveTo>
                    <a:pt x="278" y="1"/>
                  </a:moveTo>
                  <a:cubicBezTo>
                    <a:pt x="189" y="1"/>
                    <a:pt x="102" y="40"/>
                    <a:pt x="51" y="125"/>
                  </a:cubicBezTo>
                  <a:cubicBezTo>
                    <a:pt x="1" y="175"/>
                    <a:pt x="1" y="251"/>
                    <a:pt x="26" y="326"/>
                  </a:cubicBezTo>
                  <a:cubicBezTo>
                    <a:pt x="26" y="376"/>
                    <a:pt x="76" y="426"/>
                    <a:pt x="126" y="451"/>
                  </a:cubicBezTo>
                  <a:cubicBezTo>
                    <a:pt x="126" y="476"/>
                    <a:pt x="126" y="476"/>
                    <a:pt x="126" y="501"/>
                  </a:cubicBezTo>
                  <a:cubicBezTo>
                    <a:pt x="176" y="526"/>
                    <a:pt x="226" y="526"/>
                    <a:pt x="277" y="526"/>
                  </a:cubicBezTo>
                  <a:cubicBezTo>
                    <a:pt x="703" y="1479"/>
                    <a:pt x="678" y="2657"/>
                    <a:pt x="252" y="3584"/>
                  </a:cubicBezTo>
                  <a:cubicBezTo>
                    <a:pt x="226" y="3634"/>
                    <a:pt x="201" y="3659"/>
                    <a:pt x="176" y="3709"/>
                  </a:cubicBezTo>
                  <a:cubicBezTo>
                    <a:pt x="176" y="3734"/>
                    <a:pt x="176" y="3784"/>
                    <a:pt x="201" y="3784"/>
                  </a:cubicBezTo>
                  <a:cubicBezTo>
                    <a:pt x="226" y="3809"/>
                    <a:pt x="226" y="3809"/>
                    <a:pt x="252" y="3809"/>
                  </a:cubicBezTo>
                  <a:cubicBezTo>
                    <a:pt x="277" y="3784"/>
                    <a:pt x="277" y="3784"/>
                    <a:pt x="302" y="3759"/>
                  </a:cubicBezTo>
                  <a:cubicBezTo>
                    <a:pt x="803" y="2782"/>
                    <a:pt x="853" y="1529"/>
                    <a:pt x="402" y="501"/>
                  </a:cubicBezTo>
                  <a:cubicBezTo>
                    <a:pt x="452" y="476"/>
                    <a:pt x="502" y="426"/>
                    <a:pt x="502" y="376"/>
                  </a:cubicBezTo>
                  <a:cubicBezTo>
                    <a:pt x="577" y="251"/>
                    <a:pt x="527" y="100"/>
                    <a:pt x="402" y="25"/>
                  </a:cubicBezTo>
                  <a:cubicBezTo>
                    <a:pt x="362" y="9"/>
                    <a:pt x="320"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7"/>
            <p:cNvSpPr/>
            <p:nvPr/>
          </p:nvSpPr>
          <p:spPr>
            <a:xfrm>
              <a:off x="7536390" y="2825518"/>
              <a:ext cx="110745" cy="429626"/>
            </a:xfrm>
            <a:custGeom>
              <a:avLst/>
              <a:gdLst/>
              <a:ahLst/>
              <a:cxnLst/>
              <a:rect l="l" t="t" r="r" b="b"/>
              <a:pathLst>
                <a:path w="879" h="3410" extrusionOk="0">
                  <a:moveTo>
                    <a:pt x="502" y="126"/>
                  </a:moveTo>
                  <a:cubicBezTo>
                    <a:pt x="552" y="126"/>
                    <a:pt x="577" y="151"/>
                    <a:pt x="602" y="151"/>
                  </a:cubicBezTo>
                  <a:cubicBezTo>
                    <a:pt x="628" y="202"/>
                    <a:pt x="653" y="252"/>
                    <a:pt x="628" y="327"/>
                  </a:cubicBezTo>
                  <a:cubicBezTo>
                    <a:pt x="628" y="352"/>
                    <a:pt x="577" y="377"/>
                    <a:pt x="552" y="427"/>
                  </a:cubicBezTo>
                  <a:cubicBezTo>
                    <a:pt x="527" y="427"/>
                    <a:pt x="502" y="452"/>
                    <a:pt x="502" y="452"/>
                  </a:cubicBezTo>
                  <a:cubicBezTo>
                    <a:pt x="452" y="452"/>
                    <a:pt x="427" y="452"/>
                    <a:pt x="402" y="427"/>
                  </a:cubicBezTo>
                  <a:cubicBezTo>
                    <a:pt x="377" y="402"/>
                    <a:pt x="352" y="377"/>
                    <a:pt x="352" y="327"/>
                  </a:cubicBezTo>
                  <a:cubicBezTo>
                    <a:pt x="327" y="252"/>
                    <a:pt x="377" y="177"/>
                    <a:pt x="452" y="126"/>
                  </a:cubicBezTo>
                  <a:close/>
                  <a:moveTo>
                    <a:pt x="507" y="0"/>
                  </a:moveTo>
                  <a:cubicBezTo>
                    <a:pt x="473" y="0"/>
                    <a:pt x="437" y="8"/>
                    <a:pt x="402" y="26"/>
                  </a:cubicBezTo>
                  <a:cubicBezTo>
                    <a:pt x="277" y="76"/>
                    <a:pt x="201" y="227"/>
                    <a:pt x="227" y="352"/>
                  </a:cubicBezTo>
                  <a:cubicBezTo>
                    <a:pt x="227" y="427"/>
                    <a:pt x="252" y="477"/>
                    <a:pt x="302" y="502"/>
                  </a:cubicBezTo>
                  <a:cubicBezTo>
                    <a:pt x="201" y="653"/>
                    <a:pt x="126" y="878"/>
                    <a:pt x="101" y="1029"/>
                  </a:cubicBezTo>
                  <a:cubicBezTo>
                    <a:pt x="1" y="1781"/>
                    <a:pt x="227" y="2583"/>
                    <a:pt x="703" y="3309"/>
                  </a:cubicBezTo>
                  <a:cubicBezTo>
                    <a:pt x="728" y="3334"/>
                    <a:pt x="728" y="3359"/>
                    <a:pt x="753" y="3385"/>
                  </a:cubicBezTo>
                  <a:cubicBezTo>
                    <a:pt x="778" y="3410"/>
                    <a:pt x="778" y="3410"/>
                    <a:pt x="803" y="3410"/>
                  </a:cubicBezTo>
                  <a:lnTo>
                    <a:pt x="853" y="3410"/>
                  </a:lnTo>
                  <a:cubicBezTo>
                    <a:pt x="878" y="3385"/>
                    <a:pt x="878" y="3359"/>
                    <a:pt x="853" y="3309"/>
                  </a:cubicBezTo>
                  <a:cubicBezTo>
                    <a:pt x="803" y="3259"/>
                    <a:pt x="778" y="3184"/>
                    <a:pt x="728" y="3109"/>
                  </a:cubicBezTo>
                  <a:cubicBezTo>
                    <a:pt x="327" y="2432"/>
                    <a:pt x="151" y="1730"/>
                    <a:pt x="227" y="1054"/>
                  </a:cubicBezTo>
                  <a:cubicBezTo>
                    <a:pt x="252" y="903"/>
                    <a:pt x="327" y="703"/>
                    <a:pt x="427" y="578"/>
                  </a:cubicBezTo>
                  <a:lnTo>
                    <a:pt x="527" y="578"/>
                  </a:lnTo>
                  <a:cubicBezTo>
                    <a:pt x="552" y="552"/>
                    <a:pt x="602" y="527"/>
                    <a:pt x="628" y="527"/>
                  </a:cubicBezTo>
                  <a:cubicBezTo>
                    <a:pt x="678" y="477"/>
                    <a:pt x="728" y="427"/>
                    <a:pt x="753" y="377"/>
                  </a:cubicBezTo>
                  <a:cubicBezTo>
                    <a:pt x="803" y="277"/>
                    <a:pt x="778" y="151"/>
                    <a:pt x="678" y="76"/>
                  </a:cubicBezTo>
                  <a:cubicBezTo>
                    <a:pt x="629" y="28"/>
                    <a:pt x="570" y="0"/>
                    <a:pt x="5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7"/>
            <p:cNvSpPr/>
            <p:nvPr/>
          </p:nvSpPr>
          <p:spPr>
            <a:xfrm>
              <a:off x="7773252" y="4107600"/>
              <a:ext cx="69672" cy="161141"/>
            </a:xfrm>
            <a:custGeom>
              <a:avLst/>
              <a:gdLst/>
              <a:ahLst/>
              <a:cxnLst/>
              <a:rect l="l" t="t" r="r" b="b"/>
              <a:pathLst>
                <a:path w="553" h="1279" extrusionOk="0">
                  <a:moveTo>
                    <a:pt x="427" y="1"/>
                  </a:moveTo>
                  <a:cubicBezTo>
                    <a:pt x="402" y="1"/>
                    <a:pt x="377" y="26"/>
                    <a:pt x="377" y="76"/>
                  </a:cubicBezTo>
                  <a:cubicBezTo>
                    <a:pt x="377" y="126"/>
                    <a:pt x="377" y="201"/>
                    <a:pt x="377" y="251"/>
                  </a:cubicBezTo>
                  <a:cubicBezTo>
                    <a:pt x="377" y="377"/>
                    <a:pt x="402" y="477"/>
                    <a:pt x="402" y="602"/>
                  </a:cubicBezTo>
                  <a:cubicBezTo>
                    <a:pt x="402" y="778"/>
                    <a:pt x="402" y="953"/>
                    <a:pt x="402" y="1078"/>
                  </a:cubicBezTo>
                  <a:lnTo>
                    <a:pt x="76" y="1153"/>
                  </a:lnTo>
                  <a:cubicBezTo>
                    <a:pt x="26" y="1153"/>
                    <a:pt x="1" y="1204"/>
                    <a:pt x="26" y="1229"/>
                  </a:cubicBezTo>
                  <a:cubicBezTo>
                    <a:pt x="26" y="1254"/>
                    <a:pt x="51" y="1279"/>
                    <a:pt x="76" y="1279"/>
                  </a:cubicBezTo>
                  <a:lnTo>
                    <a:pt x="101" y="1279"/>
                  </a:lnTo>
                  <a:lnTo>
                    <a:pt x="502" y="1179"/>
                  </a:lnTo>
                  <a:cubicBezTo>
                    <a:pt x="527" y="1179"/>
                    <a:pt x="552" y="1153"/>
                    <a:pt x="552" y="1128"/>
                  </a:cubicBezTo>
                  <a:cubicBezTo>
                    <a:pt x="527" y="978"/>
                    <a:pt x="527" y="778"/>
                    <a:pt x="527" y="602"/>
                  </a:cubicBezTo>
                  <a:cubicBezTo>
                    <a:pt x="527" y="477"/>
                    <a:pt x="527" y="377"/>
                    <a:pt x="502" y="276"/>
                  </a:cubicBezTo>
                  <a:cubicBezTo>
                    <a:pt x="502" y="201"/>
                    <a:pt x="502" y="126"/>
                    <a:pt x="502" y="76"/>
                  </a:cubicBezTo>
                  <a:cubicBezTo>
                    <a:pt x="502" y="26"/>
                    <a:pt x="477" y="1"/>
                    <a:pt x="4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7"/>
            <p:cNvSpPr/>
            <p:nvPr/>
          </p:nvSpPr>
          <p:spPr>
            <a:xfrm>
              <a:off x="7962742" y="4095001"/>
              <a:ext cx="85421" cy="167441"/>
            </a:xfrm>
            <a:custGeom>
              <a:avLst/>
              <a:gdLst/>
              <a:ahLst/>
              <a:cxnLst/>
              <a:rect l="l" t="t" r="r" b="b"/>
              <a:pathLst>
                <a:path w="678" h="1329" extrusionOk="0">
                  <a:moveTo>
                    <a:pt x="101" y="0"/>
                  </a:moveTo>
                  <a:cubicBezTo>
                    <a:pt x="76" y="0"/>
                    <a:pt x="51" y="25"/>
                    <a:pt x="25" y="50"/>
                  </a:cubicBezTo>
                  <a:cubicBezTo>
                    <a:pt x="25" y="151"/>
                    <a:pt x="25" y="276"/>
                    <a:pt x="25" y="376"/>
                  </a:cubicBezTo>
                  <a:cubicBezTo>
                    <a:pt x="0" y="627"/>
                    <a:pt x="0" y="903"/>
                    <a:pt x="0" y="1178"/>
                  </a:cubicBezTo>
                  <a:cubicBezTo>
                    <a:pt x="0" y="1203"/>
                    <a:pt x="25" y="1228"/>
                    <a:pt x="51" y="1228"/>
                  </a:cubicBezTo>
                  <a:lnTo>
                    <a:pt x="577" y="1329"/>
                  </a:lnTo>
                  <a:lnTo>
                    <a:pt x="602" y="1329"/>
                  </a:lnTo>
                  <a:cubicBezTo>
                    <a:pt x="627" y="1329"/>
                    <a:pt x="652" y="1304"/>
                    <a:pt x="652" y="1279"/>
                  </a:cubicBezTo>
                  <a:cubicBezTo>
                    <a:pt x="677" y="1253"/>
                    <a:pt x="652" y="1203"/>
                    <a:pt x="602" y="1203"/>
                  </a:cubicBezTo>
                  <a:lnTo>
                    <a:pt x="126" y="1128"/>
                  </a:lnTo>
                  <a:cubicBezTo>
                    <a:pt x="126" y="852"/>
                    <a:pt x="151" y="602"/>
                    <a:pt x="151" y="351"/>
                  </a:cubicBezTo>
                  <a:cubicBezTo>
                    <a:pt x="151" y="251"/>
                    <a:pt x="151" y="151"/>
                    <a:pt x="176" y="76"/>
                  </a:cubicBezTo>
                  <a:cubicBezTo>
                    <a:pt x="176" y="25"/>
                    <a:pt x="151" y="0"/>
                    <a:pt x="1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7"/>
            <p:cNvSpPr/>
            <p:nvPr/>
          </p:nvSpPr>
          <p:spPr>
            <a:xfrm>
              <a:off x="7751204" y="2968896"/>
              <a:ext cx="34773" cy="32505"/>
            </a:xfrm>
            <a:custGeom>
              <a:avLst/>
              <a:gdLst/>
              <a:ahLst/>
              <a:cxnLst/>
              <a:rect l="l" t="t" r="r" b="b"/>
              <a:pathLst>
                <a:path w="276" h="258" extrusionOk="0">
                  <a:moveTo>
                    <a:pt x="140" y="0"/>
                  </a:moveTo>
                  <a:cubicBezTo>
                    <a:pt x="119" y="0"/>
                    <a:pt x="97" y="5"/>
                    <a:pt x="75" y="16"/>
                  </a:cubicBezTo>
                  <a:cubicBezTo>
                    <a:pt x="0" y="66"/>
                    <a:pt x="0" y="191"/>
                    <a:pt x="75" y="242"/>
                  </a:cubicBezTo>
                  <a:cubicBezTo>
                    <a:pt x="92" y="253"/>
                    <a:pt x="112" y="258"/>
                    <a:pt x="132" y="258"/>
                  </a:cubicBezTo>
                  <a:cubicBezTo>
                    <a:pt x="201" y="258"/>
                    <a:pt x="276" y="200"/>
                    <a:pt x="276" y="141"/>
                  </a:cubicBezTo>
                  <a:cubicBezTo>
                    <a:pt x="276" y="63"/>
                    <a:pt x="21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7"/>
            <p:cNvSpPr/>
            <p:nvPr/>
          </p:nvSpPr>
          <p:spPr>
            <a:xfrm>
              <a:off x="7997515" y="2968896"/>
              <a:ext cx="31623" cy="32505"/>
            </a:xfrm>
            <a:custGeom>
              <a:avLst/>
              <a:gdLst/>
              <a:ahLst/>
              <a:cxnLst/>
              <a:rect l="l" t="t" r="r" b="b"/>
              <a:pathLst>
                <a:path w="251" h="258" extrusionOk="0">
                  <a:moveTo>
                    <a:pt x="127" y="0"/>
                  </a:moveTo>
                  <a:cubicBezTo>
                    <a:pt x="109" y="0"/>
                    <a:pt x="92" y="5"/>
                    <a:pt x="75" y="16"/>
                  </a:cubicBezTo>
                  <a:cubicBezTo>
                    <a:pt x="0" y="66"/>
                    <a:pt x="0" y="191"/>
                    <a:pt x="75" y="242"/>
                  </a:cubicBezTo>
                  <a:cubicBezTo>
                    <a:pt x="92" y="253"/>
                    <a:pt x="110" y="258"/>
                    <a:pt x="129" y="258"/>
                  </a:cubicBezTo>
                  <a:cubicBezTo>
                    <a:pt x="191" y="258"/>
                    <a:pt x="251" y="200"/>
                    <a:pt x="251" y="141"/>
                  </a:cubicBezTo>
                  <a:cubicBezTo>
                    <a:pt x="251" y="63"/>
                    <a:pt x="190" y="0"/>
                    <a:pt x="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7"/>
            <p:cNvSpPr/>
            <p:nvPr/>
          </p:nvSpPr>
          <p:spPr>
            <a:xfrm>
              <a:off x="7912220" y="3045372"/>
              <a:ext cx="72696" cy="39309"/>
            </a:xfrm>
            <a:custGeom>
              <a:avLst/>
              <a:gdLst/>
              <a:ahLst/>
              <a:cxnLst/>
              <a:rect l="l" t="t" r="r" b="b"/>
              <a:pathLst>
                <a:path w="577" h="312" extrusionOk="0">
                  <a:moveTo>
                    <a:pt x="500" y="0"/>
                  </a:moveTo>
                  <a:cubicBezTo>
                    <a:pt x="477" y="0"/>
                    <a:pt x="452" y="18"/>
                    <a:pt x="452" y="36"/>
                  </a:cubicBezTo>
                  <a:cubicBezTo>
                    <a:pt x="396" y="128"/>
                    <a:pt x="299" y="180"/>
                    <a:pt x="191" y="180"/>
                  </a:cubicBezTo>
                  <a:cubicBezTo>
                    <a:pt x="153" y="180"/>
                    <a:pt x="114" y="174"/>
                    <a:pt x="76" y="161"/>
                  </a:cubicBezTo>
                  <a:cubicBezTo>
                    <a:pt x="51" y="161"/>
                    <a:pt x="25" y="161"/>
                    <a:pt x="0" y="211"/>
                  </a:cubicBezTo>
                  <a:cubicBezTo>
                    <a:pt x="0" y="236"/>
                    <a:pt x="0" y="261"/>
                    <a:pt x="51" y="286"/>
                  </a:cubicBezTo>
                  <a:cubicBezTo>
                    <a:pt x="76" y="311"/>
                    <a:pt x="126" y="311"/>
                    <a:pt x="176" y="311"/>
                  </a:cubicBezTo>
                  <a:cubicBezTo>
                    <a:pt x="326" y="311"/>
                    <a:pt x="477" y="236"/>
                    <a:pt x="552" y="86"/>
                  </a:cubicBezTo>
                  <a:cubicBezTo>
                    <a:pt x="577" y="61"/>
                    <a:pt x="552" y="36"/>
                    <a:pt x="527" y="10"/>
                  </a:cubicBezTo>
                  <a:cubicBezTo>
                    <a:pt x="519" y="3"/>
                    <a:pt x="510"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7"/>
            <p:cNvSpPr/>
            <p:nvPr/>
          </p:nvSpPr>
          <p:spPr>
            <a:xfrm>
              <a:off x="7706981" y="3056081"/>
              <a:ext cx="88571" cy="55058"/>
            </a:xfrm>
            <a:custGeom>
              <a:avLst/>
              <a:gdLst/>
              <a:ahLst/>
              <a:cxnLst/>
              <a:rect l="l" t="t" r="r" b="b"/>
              <a:pathLst>
                <a:path w="703" h="437" extrusionOk="0">
                  <a:moveTo>
                    <a:pt x="426" y="1"/>
                  </a:moveTo>
                  <a:cubicBezTo>
                    <a:pt x="351" y="1"/>
                    <a:pt x="251" y="1"/>
                    <a:pt x="151" y="51"/>
                  </a:cubicBezTo>
                  <a:cubicBezTo>
                    <a:pt x="126" y="51"/>
                    <a:pt x="126" y="51"/>
                    <a:pt x="101" y="76"/>
                  </a:cubicBezTo>
                  <a:cubicBezTo>
                    <a:pt x="50" y="101"/>
                    <a:pt x="0" y="176"/>
                    <a:pt x="0" y="226"/>
                  </a:cubicBezTo>
                  <a:cubicBezTo>
                    <a:pt x="25" y="301"/>
                    <a:pt x="76" y="352"/>
                    <a:pt x="151" y="377"/>
                  </a:cubicBezTo>
                  <a:cubicBezTo>
                    <a:pt x="224" y="413"/>
                    <a:pt x="311" y="437"/>
                    <a:pt x="392" y="437"/>
                  </a:cubicBezTo>
                  <a:cubicBezTo>
                    <a:pt x="421" y="437"/>
                    <a:pt x="450" y="433"/>
                    <a:pt x="477" y="427"/>
                  </a:cubicBezTo>
                  <a:cubicBezTo>
                    <a:pt x="552" y="402"/>
                    <a:pt x="602" y="377"/>
                    <a:pt x="652" y="326"/>
                  </a:cubicBezTo>
                  <a:cubicBezTo>
                    <a:pt x="677" y="276"/>
                    <a:pt x="702" y="201"/>
                    <a:pt x="677" y="151"/>
                  </a:cubicBezTo>
                  <a:cubicBezTo>
                    <a:pt x="652" y="101"/>
                    <a:pt x="602" y="76"/>
                    <a:pt x="552" y="51"/>
                  </a:cubicBezTo>
                  <a:cubicBezTo>
                    <a:pt x="527" y="26"/>
                    <a:pt x="502" y="26"/>
                    <a:pt x="477" y="26"/>
                  </a:cubicBezTo>
                  <a:cubicBezTo>
                    <a:pt x="477" y="26"/>
                    <a:pt x="451"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7"/>
            <p:cNvSpPr/>
            <p:nvPr/>
          </p:nvSpPr>
          <p:spPr>
            <a:xfrm>
              <a:off x="8016356" y="3056081"/>
              <a:ext cx="88571" cy="55058"/>
            </a:xfrm>
            <a:custGeom>
              <a:avLst/>
              <a:gdLst/>
              <a:ahLst/>
              <a:cxnLst/>
              <a:rect l="l" t="t" r="r" b="b"/>
              <a:pathLst>
                <a:path w="703" h="437" extrusionOk="0">
                  <a:moveTo>
                    <a:pt x="426" y="1"/>
                  </a:moveTo>
                  <a:cubicBezTo>
                    <a:pt x="351" y="1"/>
                    <a:pt x="251" y="1"/>
                    <a:pt x="151" y="51"/>
                  </a:cubicBezTo>
                  <a:cubicBezTo>
                    <a:pt x="126" y="51"/>
                    <a:pt x="126" y="51"/>
                    <a:pt x="101" y="76"/>
                  </a:cubicBezTo>
                  <a:cubicBezTo>
                    <a:pt x="50" y="101"/>
                    <a:pt x="0" y="176"/>
                    <a:pt x="0" y="226"/>
                  </a:cubicBezTo>
                  <a:cubicBezTo>
                    <a:pt x="25" y="301"/>
                    <a:pt x="76" y="352"/>
                    <a:pt x="151" y="377"/>
                  </a:cubicBezTo>
                  <a:cubicBezTo>
                    <a:pt x="224" y="413"/>
                    <a:pt x="311" y="437"/>
                    <a:pt x="392" y="437"/>
                  </a:cubicBezTo>
                  <a:cubicBezTo>
                    <a:pt x="421" y="437"/>
                    <a:pt x="450" y="433"/>
                    <a:pt x="477" y="427"/>
                  </a:cubicBezTo>
                  <a:cubicBezTo>
                    <a:pt x="552" y="402"/>
                    <a:pt x="602" y="377"/>
                    <a:pt x="652" y="326"/>
                  </a:cubicBezTo>
                  <a:cubicBezTo>
                    <a:pt x="677" y="276"/>
                    <a:pt x="702" y="201"/>
                    <a:pt x="677" y="151"/>
                  </a:cubicBezTo>
                  <a:cubicBezTo>
                    <a:pt x="652" y="101"/>
                    <a:pt x="602" y="76"/>
                    <a:pt x="552" y="51"/>
                  </a:cubicBezTo>
                  <a:cubicBezTo>
                    <a:pt x="527" y="26"/>
                    <a:pt x="502" y="26"/>
                    <a:pt x="477" y="26"/>
                  </a:cubicBezTo>
                  <a:cubicBezTo>
                    <a:pt x="477" y="26"/>
                    <a:pt x="451"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4" name="Google Shape;2034;p77"/>
          <p:cNvGrpSpPr/>
          <p:nvPr/>
        </p:nvGrpSpPr>
        <p:grpSpPr>
          <a:xfrm>
            <a:off x="2615226" y="4490986"/>
            <a:ext cx="3462049" cy="503777"/>
            <a:chOff x="2615226" y="4490986"/>
            <a:chExt cx="3462049" cy="503777"/>
          </a:xfrm>
        </p:grpSpPr>
        <p:sp>
          <p:nvSpPr>
            <p:cNvPr id="2035" name="Google Shape;2035;p77"/>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7"/>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0"/>
        <p:cNvGrpSpPr/>
        <p:nvPr/>
      </p:nvGrpSpPr>
      <p:grpSpPr>
        <a:xfrm>
          <a:off x="0" y="0"/>
          <a:ext cx="0" cy="0"/>
          <a:chOff x="0" y="0"/>
          <a:chExt cx="0" cy="0"/>
        </a:xfrm>
      </p:grpSpPr>
      <p:sp>
        <p:nvSpPr>
          <p:cNvPr id="2041" name="Google Shape;2041;p78"/>
          <p:cNvSpPr txBox="1">
            <a:spLocks noGrp="1"/>
          </p:cNvSpPr>
          <p:nvPr>
            <p:ph type="title"/>
          </p:nvPr>
        </p:nvSpPr>
        <p:spPr>
          <a:xfrm>
            <a:off x="802950" y="146350"/>
            <a:ext cx="77040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Evaluate Our Choices </a:t>
            </a:r>
            <a:endParaRPr>
              <a:solidFill>
                <a:schemeClr val="lt2"/>
              </a:solidFill>
            </a:endParaRPr>
          </a:p>
        </p:txBody>
      </p:sp>
      <p:graphicFrame>
        <p:nvGraphicFramePr>
          <p:cNvPr id="2042" name="Google Shape;2042;p78"/>
          <p:cNvGraphicFramePr/>
          <p:nvPr/>
        </p:nvGraphicFramePr>
        <p:xfrm>
          <a:off x="952500" y="1411550"/>
          <a:ext cx="7239000" cy="3200280"/>
        </p:xfrm>
        <a:graphic>
          <a:graphicData uri="http://schemas.openxmlformats.org/drawingml/2006/table">
            <a:tbl>
              <a:tblPr>
                <a:noFill/>
                <a:tableStyleId>{5DD9DFA9-5B02-4852-9DED-C6F49D0A0438}</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ctr" rtl="0">
                        <a:spcBef>
                          <a:spcPts val="0"/>
                        </a:spcBef>
                        <a:spcAft>
                          <a:spcPts val="0"/>
                        </a:spcAft>
                        <a:buNone/>
                      </a:pPr>
                      <a:r>
                        <a:rPr lang="en" sz="2200" b="1">
                          <a:latin typeface="Boogaloo"/>
                          <a:ea typeface="Boogaloo"/>
                          <a:cs typeface="Boogaloo"/>
                          <a:sym typeface="Boogaloo"/>
                        </a:rPr>
                        <a:t>High </a:t>
                      </a:r>
                      <a:endParaRPr sz="2200" b="1">
                        <a:latin typeface="Boogaloo"/>
                        <a:ea typeface="Boogaloo"/>
                        <a:cs typeface="Boogaloo"/>
                        <a:sym typeface="Boogaloo"/>
                      </a:endParaRPr>
                    </a:p>
                  </a:txBody>
                  <a:tcPr marL="91425" marR="91425" marT="91425" marB="91425">
                    <a:solidFill>
                      <a:schemeClr val="lt1"/>
                    </a:solidFill>
                  </a:tcPr>
                </a:tc>
                <a:tc>
                  <a:txBody>
                    <a:bodyPr/>
                    <a:lstStyle/>
                    <a:p>
                      <a:pPr marL="0" lvl="0" indent="0" algn="ctr" rtl="0">
                        <a:spcBef>
                          <a:spcPts val="0"/>
                        </a:spcBef>
                        <a:spcAft>
                          <a:spcPts val="0"/>
                        </a:spcAft>
                        <a:buNone/>
                      </a:pPr>
                      <a:r>
                        <a:rPr lang="en" sz="2200" b="1">
                          <a:latin typeface="Boogaloo"/>
                          <a:ea typeface="Boogaloo"/>
                          <a:cs typeface="Boogaloo"/>
                          <a:sym typeface="Boogaloo"/>
                        </a:rPr>
                        <a:t>Medium </a:t>
                      </a:r>
                      <a:endParaRPr sz="2200" b="1">
                        <a:latin typeface="Boogaloo"/>
                        <a:ea typeface="Boogaloo"/>
                        <a:cs typeface="Boogaloo"/>
                        <a:sym typeface="Boogaloo"/>
                      </a:endParaRPr>
                    </a:p>
                  </a:txBody>
                  <a:tcPr marL="91425" marR="91425" marT="91425" marB="91425">
                    <a:solidFill>
                      <a:schemeClr val="lt1"/>
                    </a:solidFill>
                  </a:tcPr>
                </a:tc>
                <a:tc>
                  <a:txBody>
                    <a:bodyPr/>
                    <a:lstStyle/>
                    <a:p>
                      <a:pPr marL="0" lvl="0" indent="0" algn="ctr" rtl="0">
                        <a:spcBef>
                          <a:spcPts val="0"/>
                        </a:spcBef>
                        <a:spcAft>
                          <a:spcPts val="0"/>
                        </a:spcAft>
                        <a:buNone/>
                      </a:pPr>
                      <a:r>
                        <a:rPr lang="en" sz="2200" b="1">
                          <a:latin typeface="Boogaloo"/>
                          <a:ea typeface="Boogaloo"/>
                          <a:cs typeface="Boogaloo"/>
                          <a:sym typeface="Boogaloo"/>
                        </a:rPr>
                        <a:t>Low</a:t>
                      </a:r>
                      <a:endParaRPr sz="2200" b="1">
                        <a:latin typeface="Boogaloo"/>
                        <a:ea typeface="Boogaloo"/>
                        <a:cs typeface="Boogaloo"/>
                        <a:sym typeface="Boogaloo"/>
                      </a:endParaRPr>
                    </a:p>
                  </a:txBody>
                  <a:tcPr marL="91425" marR="91425" marT="91425" marB="91425">
                    <a:solidFill>
                      <a:schemeClr val="lt1"/>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2300" b="1">
                          <a:latin typeface="Boogaloo"/>
                          <a:ea typeface="Boogaloo"/>
                          <a:cs typeface="Boogaloo"/>
                          <a:sym typeface="Boogaloo"/>
                        </a:rPr>
                        <a:t>High </a:t>
                      </a:r>
                      <a:endParaRPr sz="2300" b="1">
                        <a:latin typeface="Boogaloo"/>
                        <a:ea typeface="Boogaloo"/>
                        <a:cs typeface="Boogaloo"/>
                        <a:sym typeface="Boogaloo"/>
                      </a:endParaRPr>
                    </a:p>
                  </a:txBody>
                  <a:tcPr marL="91425" marR="91425" marT="91425" marB="91425">
                    <a:solidFill>
                      <a:schemeClr val="lt1"/>
                    </a:solidFill>
                  </a:tcPr>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2300" b="1">
                          <a:latin typeface="Boogaloo"/>
                          <a:ea typeface="Boogaloo"/>
                          <a:cs typeface="Boogaloo"/>
                          <a:sym typeface="Boogaloo"/>
                        </a:rPr>
                        <a:t>Medium </a:t>
                      </a:r>
                      <a:endParaRPr sz="2300" b="1">
                        <a:latin typeface="Boogaloo"/>
                        <a:ea typeface="Boogaloo"/>
                        <a:cs typeface="Boogaloo"/>
                        <a:sym typeface="Boogaloo"/>
                      </a:endParaRPr>
                    </a:p>
                  </a:txBody>
                  <a:tcPr marL="91425" marR="91425" marT="91425" marB="91425">
                    <a:solidFill>
                      <a:schemeClr val="lt1"/>
                    </a:solidFill>
                  </a:tcPr>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2300" b="1">
                          <a:latin typeface="Boogaloo"/>
                          <a:ea typeface="Boogaloo"/>
                          <a:cs typeface="Boogaloo"/>
                          <a:sym typeface="Boogaloo"/>
                        </a:rPr>
                        <a:t>Low </a:t>
                      </a:r>
                      <a:endParaRPr sz="2300" b="1">
                        <a:latin typeface="Boogaloo"/>
                        <a:ea typeface="Boogaloo"/>
                        <a:cs typeface="Boogaloo"/>
                        <a:sym typeface="Boogaloo"/>
                      </a:endParaRPr>
                    </a:p>
                  </a:txBody>
                  <a:tcPr marL="91425" marR="91425" marT="91425" marB="91425">
                    <a:solidFill>
                      <a:schemeClr val="lt1"/>
                    </a:solidFill>
                  </a:tcPr>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3"/>
                  </a:ext>
                </a:extLst>
              </a:tr>
            </a:tbl>
          </a:graphicData>
        </a:graphic>
      </p:graphicFrame>
      <p:sp>
        <p:nvSpPr>
          <p:cNvPr id="2043" name="Google Shape;2043;p78"/>
          <p:cNvSpPr txBox="1"/>
          <p:nvPr/>
        </p:nvSpPr>
        <p:spPr>
          <a:xfrm>
            <a:off x="3817050" y="719050"/>
            <a:ext cx="1509900" cy="5232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latin typeface="Manjari"/>
                <a:ea typeface="Manjari"/>
                <a:cs typeface="Manjari"/>
                <a:sym typeface="Manjari"/>
              </a:rPr>
              <a:t>Feasibility </a:t>
            </a:r>
            <a:endParaRPr sz="2200" b="1">
              <a:latin typeface="Manjari"/>
              <a:ea typeface="Manjari"/>
              <a:cs typeface="Manjari"/>
              <a:sym typeface="Manjari"/>
            </a:endParaRPr>
          </a:p>
        </p:txBody>
      </p:sp>
      <p:sp>
        <p:nvSpPr>
          <p:cNvPr id="2044" name="Google Shape;2044;p78"/>
          <p:cNvSpPr txBox="1"/>
          <p:nvPr/>
        </p:nvSpPr>
        <p:spPr>
          <a:xfrm rot="-5400000">
            <a:off x="-535900" y="2750088"/>
            <a:ext cx="1979400" cy="5232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latin typeface="Manjari"/>
                <a:ea typeface="Manjari"/>
                <a:cs typeface="Manjari"/>
                <a:sym typeface="Manjari"/>
              </a:rPr>
              <a:t>Effectiveness </a:t>
            </a:r>
            <a:endParaRPr sz="2200" b="1">
              <a:latin typeface="Manjari"/>
              <a:ea typeface="Manjari"/>
              <a:cs typeface="Manjari"/>
              <a:sym typeface="Manja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048"/>
        <p:cNvGrpSpPr/>
        <p:nvPr/>
      </p:nvGrpSpPr>
      <p:grpSpPr>
        <a:xfrm>
          <a:off x="0" y="0"/>
          <a:ext cx="0" cy="0"/>
          <a:chOff x="0" y="0"/>
          <a:chExt cx="0" cy="0"/>
        </a:xfrm>
      </p:grpSpPr>
      <p:sp>
        <p:nvSpPr>
          <p:cNvPr id="2049" name="Google Shape;2049;p79"/>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STEP 6: </a:t>
            </a:r>
            <a:r>
              <a:rPr lang="en">
                <a:solidFill>
                  <a:schemeClr val="lt2"/>
                </a:solidFill>
              </a:rPr>
              <a:t>Select the BEST Solution  </a:t>
            </a:r>
            <a:endParaRPr>
              <a:solidFill>
                <a:schemeClr val="lt2"/>
              </a:solidFill>
            </a:endParaRPr>
          </a:p>
        </p:txBody>
      </p:sp>
      <p:grpSp>
        <p:nvGrpSpPr>
          <p:cNvPr id="2050" name="Google Shape;2050;p79"/>
          <p:cNvGrpSpPr/>
          <p:nvPr/>
        </p:nvGrpSpPr>
        <p:grpSpPr>
          <a:xfrm>
            <a:off x="2615226" y="4490986"/>
            <a:ext cx="3462049" cy="503777"/>
            <a:chOff x="2615226" y="4490986"/>
            <a:chExt cx="3462049" cy="503777"/>
          </a:xfrm>
        </p:grpSpPr>
        <p:sp>
          <p:nvSpPr>
            <p:cNvPr id="2051" name="Google Shape;2051;p79"/>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9"/>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3" name="Google Shape;2053;p79"/>
          <p:cNvPicPr preferRelativeResize="0"/>
          <p:nvPr/>
        </p:nvPicPr>
        <p:blipFill>
          <a:blip r:embed="rId3">
            <a:alphaModFix/>
          </a:blip>
          <a:stretch>
            <a:fillRect/>
          </a:stretch>
        </p:blipFill>
        <p:spPr>
          <a:xfrm>
            <a:off x="2426410" y="1748063"/>
            <a:ext cx="4291175" cy="2410775"/>
          </a:xfrm>
          <a:prstGeom prst="rect">
            <a:avLst/>
          </a:prstGeom>
          <a:noFill/>
          <a:ln>
            <a:noFill/>
          </a:ln>
          <a:effectLst>
            <a:outerShdw blurRad="57150" dist="57150" dir="174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E9"/>
        </a:solidFill>
        <a:effectLst/>
      </p:bgPr>
    </p:bg>
    <p:spTree>
      <p:nvGrpSpPr>
        <p:cNvPr id="1" name="Shape 1755"/>
        <p:cNvGrpSpPr/>
        <p:nvPr/>
      </p:nvGrpSpPr>
      <p:grpSpPr>
        <a:xfrm>
          <a:off x="0" y="0"/>
          <a:ext cx="0" cy="0"/>
          <a:chOff x="0" y="0"/>
          <a:chExt cx="0" cy="0"/>
        </a:xfrm>
      </p:grpSpPr>
      <p:sp>
        <p:nvSpPr>
          <p:cNvPr id="1756" name="Google Shape;1756;p68"/>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Learning Target </a:t>
            </a:r>
            <a:endParaRPr>
              <a:solidFill>
                <a:schemeClr val="lt2"/>
              </a:solidFill>
            </a:endParaRPr>
          </a:p>
        </p:txBody>
      </p:sp>
      <p:sp>
        <p:nvSpPr>
          <p:cNvPr id="1757" name="Google Shape;1757;p68"/>
          <p:cNvSpPr txBox="1">
            <a:spLocks noGrp="1"/>
          </p:cNvSpPr>
          <p:nvPr>
            <p:ph type="body" idx="1"/>
          </p:nvPr>
        </p:nvSpPr>
        <p:spPr>
          <a:xfrm>
            <a:off x="720000" y="1268500"/>
            <a:ext cx="7704000" cy="2493600"/>
          </a:xfrm>
          <a:prstGeom prst="rect">
            <a:avLst/>
          </a:prstGeom>
        </p:spPr>
        <p:txBody>
          <a:bodyPr spcFirstLastPara="1" wrap="square" lIns="0" tIns="0" rIns="0" bIns="0" anchor="ctr" anchorCtr="0">
            <a:spAutoFit/>
          </a:bodyPr>
          <a:lstStyle/>
          <a:p>
            <a:pPr marL="0" lvl="0" indent="0" algn="l" rtl="0">
              <a:spcBef>
                <a:spcPts val="0"/>
              </a:spcBef>
              <a:spcAft>
                <a:spcPts val="0"/>
              </a:spcAft>
              <a:buClr>
                <a:schemeClr val="dk1"/>
              </a:buClr>
              <a:buSzPts val="1100"/>
              <a:buFont typeface="Arial"/>
              <a:buNone/>
            </a:pPr>
            <a:r>
              <a:rPr lang="en" sz="2000" b="1"/>
              <a:t>I can use the PPA strategy to determine a solution to a problem. </a:t>
            </a:r>
            <a:endParaRPr sz="2000" b="1"/>
          </a:p>
          <a:p>
            <a:pPr marL="0" lvl="0" indent="0" algn="l" rtl="0">
              <a:spcBef>
                <a:spcPts val="1600"/>
              </a:spcBef>
              <a:spcAft>
                <a:spcPts val="0"/>
              </a:spcAft>
              <a:buClr>
                <a:schemeClr val="dk1"/>
              </a:buClr>
              <a:buSzPts val="1100"/>
              <a:buFont typeface="Arial"/>
              <a:buNone/>
            </a:pPr>
            <a:endParaRPr sz="1700"/>
          </a:p>
          <a:p>
            <a:pPr marL="0" lvl="0" indent="0" algn="l" rtl="0">
              <a:spcBef>
                <a:spcPts val="1600"/>
              </a:spcBef>
              <a:spcAft>
                <a:spcPts val="0"/>
              </a:spcAft>
              <a:buClr>
                <a:schemeClr val="dk1"/>
              </a:buClr>
              <a:buSzPts val="1100"/>
              <a:buFont typeface="Arial"/>
              <a:buNone/>
            </a:pPr>
            <a:r>
              <a:rPr lang="en" sz="1700"/>
              <a:t>Success Criteria </a:t>
            </a:r>
            <a:endParaRPr sz="1700"/>
          </a:p>
          <a:p>
            <a:pPr marL="457200" lvl="0" indent="-336550" algn="l" rtl="0">
              <a:spcBef>
                <a:spcPts val="1600"/>
              </a:spcBef>
              <a:spcAft>
                <a:spcPts val="0"/>
              </a:spcAft>
              <a:buSzPts val="1700"/>
              <a:buChar char="❏"/>
            </a:pPr>
            <a:r>
              <a:rPr lang="en" sz="1700"/>
              <a:t>I can identify and describe the different parts of the PPA framework </a:t>
            </a:r>
            <a:endParaRPr sz="1700"/>
          </a:p>
          <a:p>
            <a:pPr marL="457200" lvl="0" indent="-336550" algn="l" rtl="0">
              <a:spcBef>
                <a:spcPts val="0"/>
              </a:spcBef>
              <a:spcAft>
                <a:spcPts val="0"/>
              </a:spcAft>
              <a:buSzPts val="1700"/>
              <a:buChar char="❏"/>
            </a:pPr>
            <a:r>
              <a:rPr lang="en" sz="1700"/>
              <a:t>I can collaborate with peers to gather evidence </a:t>
            </a:r>
            <a:endParaRPr sz="1700"/>
          </a:p>
          <a:p>
            <a:pPr marL="457200" lvl="0" indent="-336550" algn="l" rtl="0">
              <a:spcBef>
                <a:spcPts val="0"/>
              </a:spcBef>
              <a:spcAft>
                <a:spcPts val="0"/>
              </a:spcAft>
              <a:buSzPts val="1700"/>
              <a:buChar char="❏"/>
            </a:pPr>
            <a:r>
              <a:rPr lang="en" sz="1700"/>
              <a:t>I can evaluate solutions </a:t>
            </a:r>
            <a:endParaRPr sz="1700"/>
          </a:p>
          <a:p>
            <a:pPr marL="457200" lvl="0" indent="-336550" algn="l" rtl="0">
              <a:spcBef>
                <a:spcPts val="0"/>
              </a:spcBef>
              <a:spcAft>
                <a:spcPts val="0"/>
              </a:spcAft>
              <a:buSzPts val="1700"/>
              <a:buChar char="❏"/>
            </a:pPr>
            <a:r>
              <a:rPr lang="en" sz="1700"/>
              <a:t>I can contribute my ideas for the best solution </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sp>
        <p:nvSpPr>
          <p:cNvPr id="1762" name="Google Shape;1762;p69"/>
          <p:cNvSpPr txBox="1">
            <a:spLocks noGrp="1"/>
          </p:cNvSpPr>
          <p:nvPr>
            <p:ph type="title"/>
          </p:nvPr>
        </p:nvSpPr>
        <p:spPr>
          <a:xfrm>
            <a:off x="999375" y="965825"/>
            <a:ext cx="4667400" cy="73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is PPA? </a:t>
            </a:r>
            <a:endParaRPr>
              <a:solidFill>
                <a:schemeClr val="lt2"/>
              </a:solidFill>
            </a:endParaRPr>
          </a:p>
        </p:txBody>
      </p:sp>
      <p:sp>
        <p:nvSpPr>
          <p:cNvPr id="1763" name="Google Shape;1763;p69"/>
          <p:cNvSpPr txBox="1">
            <a:spLocks noGrp="1"/>
          </p:cNvSpPr>
          <p:nvPr>
            <p:ph type="subTitle" idx="1"/>
          </p:nvPr>
        </p:nvSpPr>
        <p:spPr>
          <a:xfrm>
            <a:off x="1065750" y="1704125"/>
            <a:ext cx="5853000" cy="2750100"/>
          </a:xfrm>
          <a:prstGeom prst="rect">
            <a:avLst/>
          </a:prstGeom>
        </p:spPr>
        <p:txBody>
          <a:bodyPr spcFirstLastPara="1" wrap="square" lIns="0" tIns="0" rIns="0" bIns="0" anchor="ctr" anchorCtr="0">
            <a:spAutoFit/>
          </a:bodyPr>
          <a:lstStyle/>
          <a:p>
            <a:pPr marL="0" lvl="0" indent="0" algn="l" rtl="0">
              <a:lnSpc>
                <a:spcPct val="100000"/>
              </a:lnSpc>
              <a:spcBef>
                <a:spcPts val="0"/>
              </a:spcBef>
              <a:spcAft>
                <a:spcPts val="0"/>
              </a:spcAft>
              <a:buClr>
                <a:schemeClr val="dk1"/>
              </a:buClr>
              <a:buSzPts val="1100"/>
              <a:buFont typeface="Arial"/>
              <a:buNone/>
            </a:pPr>
            <a:r>
              <a:rPr lang="en" sz="1500"/>
              <a:t>PPA is an abbreviation for </a:t>
            </a:r>
            <a:r>
              <a:rPr lang="en" sz="1800" b="1"/>
              <a:t>Public Policy Analyst</a:t>
            </a:r>
            <a:r>
              <a:rPr lang="en" sz="1500"/>
              <a:t>. It's a fancy way of saying……</a:t>
            </a:r>
            <a:endParaRPr sz="1500"/>
          </a:p>
          <a:p>
            <a:pPr marL="0" lvl="0" indent="0" algn="l" rtl="0">
              <a:spcBef>
                <a:spcPts val="1600"/>
              </a:spcBef>
              <a:spcAft>
                <a:spcPts val="0"/>
              </a:spcAft>
              <a:buNone/>
            </a:pPr>
            <a:r>
              <a:rPr lang="en" sz="1500"/>
              <a:t>I can use this strategy to solve a problem:</a:t>
            </a:r>
            <a:endParaRPr sz="1500"/>
          </a:p>
          <a:p>
            <a:pPr marL="0" lvl="0" indent="0" algn="l" rtl="0">
              <a:spcBef>
                <a:spcPts val="1600"/>
              </a:spcBef>
              <a:spcAft>
                <a:spcPts val="0"/>
              </a:spcAft>
              <a:buNone/>
            </a:pPr>
            <a:endParaRPr sz="1500"/>
          </a:p>
          <a:p>
            <a:pPr marL="0" lvl="0" indent="0" algn="l" rtl="0">
              <a:spcBef>
                <a:spcPts val="1600"/>
              </a:spcBef>
              <a:spcAft>
                <a:spcPts val="0"/>
              </a:spcAft>
              <a:buNone/>
            </a:pPr>
            <a:endParaRPr sz="1500"/>
          </a:p>
          <a:p>
            <a:pPr marL="0" lvl="0" indent="0" algn="l" rtl="0">
              <a:spcBef>
                <a:spcPts val="1600"/>
              </a:spcBef>
              <a:spcAft>
                <a:spcPts val="0"/>
              </a:spcAft>
              <a:buNone/>
            </a:pPr>
            <a:endParaRPr sz="1500"/>
          </a:p>
          <a:p>
            <a:pPr marL="0" lvl="0" indent="0" algn="l" rtl="0">
              <a:spcBef>
                <a:spcPts val="1600"/>
              </a:spcBef>
              <a:spcAft>
                <a:spcPts val="1600"/>
              </a:spcAft>
              <a:buClr>
                <a:schemeClr val="dk1"/>
              </a:buClr>
              <a:buSzPts val="1100"/>
              <a:buFont typeface="Arial"/>
              <a:buNone/>
            </a:pPr>
            <a:endParaRPr sz="1900"/>
          </a:p>
        </p:txBody>
      </p:sp>
      <p:grpSp>
        <p:nvGrpSpPr>
          <p:cNvPr id="1764" name="Google Shape;1764;p69"/>
          <p:cNvGrpSpPr/>
          <p:nvPr/>
        </p:nvGrpSpPr>
        <p:grpSpPr>
          <a:xfrm>
            <a:off x="7164673" y="1796791"/>
            <a:ext cx="1758418" cy="2591022"/>
            <a:chOff x="2596625" y="2435500"/>
            <a:chExt cx="236875" cy="349025"/>
          </a:xfrm>
        </p:grpSpPr>
        <p:sp>
          <p:nvSpPr>
            <p:cNvPr id="1765" name="Google Shape;1765;p69"/>
            <p:cNvSpPr/>
            <p:nvPr/>
          </p:nvSpPr>
          <p:spPr>
            <a:xfrm>
              <a:off x="2599150" y="2450525"/>
              <a:ext cx="234350" cy="319150"/>
            </a:xfrm>
            <a:custGeom>
              <a:avLst/>
              <a:gdLst/>
              <a:ahLst/>
              <a:cxnLst/>
              <a:rect l="l" t="t" r="r" b="b"/>
              <a:pathLst>
                <a:path w="9374" h="12766" extrusionOk="0">
                  <a:moveTo>
                    <a:pt x="4136" y="1"/>
                  </a:moveTo>
                  <a:cubicBezTo>
                    <a:pt x="4136" y="26"/>
                    <a:pt x="4136" y="26"/>
                    <a:pt x="4136" y="26"/>
                  </a:cubicBezTo>
                  <a:cubicBezTo>
                    <a:pt x="4136" y="51"/>
                    <a:pt x="4110" y="76"/>
                    <a:pt x="4085" y="101"/>
                  </a:cubicBezTo>
                  <a:cubicBezTo>
                    <a:pt x="4035" y="101"/>
                    <a:pt x="4010" y="76"/>
                    <a:pt x="4010" y="26"/>
                  </a:cubicBezTo>
                  <a:cubicBezTo>
                    <a:pt x="3960" y="26"/>
                    <a:pt x="3885" y="51"/>
                    <a:pt x="3835" y="51"/>
                  </a:cubicBezTo>
                  <a:cubicBezTo>
                    <a:pt x="3835" y="51"/>
                    <a:pt x="3810" y="76"/>
                    <a:pt x="3785" y="76"/>
                  </a:cubicBezTo>
                  <a:cubicBezTo>
                    <a:pt x="3810" y="101"/>
                    <a:pt x="3810" y="126"/>
                    <a:pt x="3835" y="176"/>
                  </a:cubicBezTo>
                  <a:cubicBezTo>
                    <a:pt x="3835" y="201"/>
                    <a:pt x="3810" y="251"/>
                    <a:pt x="3785" y="251"/>
                  </a:cubicBezTo>
                  <a:lnTo>
                    <a:pt x="3760" y="251"/>
                  </a:lnTo>
                  <a:cubicBezTo>
                    <a:pt x="3735" y="251"/>
                    <a:pt x="3709" y="226"/>
                    <a:pt x="3709" y="201"/>
                  </a:cubicBezTo>
                  <a:cubicBezTo>
                    <a:pt x="3684" y="176"/>
                    <a:pt x="3684" y="126"/>
                    <a:pt x="3684" y="101"/>
                  </a:cubicBezTo>
                  <a:cubicBezTo>
                    <a:pt x="3233" y="201"/>
                    <a:pt x="2832" y="402"/>
                    <a:pt x="2481" y="702"/>
                  </a:cubicBezTo>
                  <a:cubicBezTo>
                    <a:pt x="2532" y="753"/>
                    <a:pt x="2582" y="778"/>
                    <a:pt x="2657" y="803"/>
                  </a:cubicBezTo>
                  <a:cubicBezTo>
                    <a:pt x="2607" y="1028"/>
                    <a:pt x="2406" y="1204"/>
                    <a:pt x="2181" y="1204"/>
                  </a:cubicBezTo>
                  <a:cubicBezTo>
                    <a:pt x="2130" y="1154"/>
                    <a:pt x="2080" y="1129"/>
                    <a:pt x="2055" y="1078"/>
                  </a:cubicBezTo>
                  <a:cubicBezTo>
                    <a:pt x="2055" y="1103"/>
                    <a:pt x="2030" y="1103"/>
                    <a:pt x="2030" y="1129"/>
                  </a:cubicBezTo>
                  <a:cubicBezTo>
                    <a:pt x="1554" y="1680"/>
                    <a:pt x="1228" y="2332"/>
                    <a:pt x="953" y="3008"/>
                  </a:cubicBezTo>
                  <a:cubicBezTo>
                    <a:pt x="978" y="3033"/>
                    <a:pt x="1003" y="3058"/>
                    <a:pt x="1003" y="3058"/>
                  </a:cubicBezTo>
                  <a:cubicBezTo>
                    <a:pt x="1028" y="3083"/>
                    <a:pt x="1053" y="3134"/>
                    <a:pt x="1028" y="3159"/>
                  </a:cubicBezTo>
                  <a:cubicBezTo>
                    <a:pt x="1003" y="3184"/>
                    <a:pt x="978" y="3184"/>
                    <a:pt x="978" y="3184"/>
                  </a:cubicBezTo>
                  <a:cubicBezTo>
                    <a:pt x="953" y="3184"/>
                    <a:pt x="953" y="3184"/>
                    <a:pt x="927" y="3159"/>
                  </a:cubicBezTo>
                  <a:lnTo>
                    <a:pt x="902" y="3159"/>
                  </a:lnTo>
                  <a:cubicBezTo>
                    <a:pt x="877" y="3284"/>
                    <a:pt x="827" y="3409"/>
                    <a:pt x="777" y="3560"/>
                  </a:cubicBezTo>
                  <a:cubicBezTo>
                    <a:pt x="577" y="4161"/>
                    <a:pt x="401" y="4788"/>
                    <a:pt x="251" y="5414"/>
                  </a:cubicBezTo>
                  <a:cubicBezTo>
                    <a:pt x="802" y="5815"/>
                    <a:pt x="1103" y="6492"/>
                    <a:pt x="1053" y="7144"/>
                  </a:cubicBezTo>
                  <a:cubicBezTo>
                    <a:pt x="978" y="7795"/>
                    <a:pt x="577" y="8372"/>
                    <a:pt x="0" y="8672"/>
                  </a:cubicBezTo>
                  <a:cubicBezTo>
                    <a:pt x="50" y="9500"/>
                    <a:pt x="226" y="10327"/>
                    <a:pt x="577" y="11104"/>
                  </a:cubicBezTo>
                  <a:cubicBezTo>
                    <a:pt x="827" y="11705"/>
                    <a:pt x="1203" y="12281"/>
                    <a:pt x="1780" y="12557"/>
                  </a:cubicBezTo>
                  <a:cubicBezTo>
                    <a:pt x="2101" y="12718"/>
                    <a:pt x="2433" y="12765"/>
                    <a:pt x="2776" y="12765"/>
                  </a:cubicBezTo>
                  <a:cubicBezTo>
                    <a:pt x="2967" y="12765"/>
                    <a:pt x="3161" y="12751"/>
                    <a:pt x="3359" y="12733"/>
                  </a:cubicBezTo>
                  <a:cubicBezTo>
                    <a:pt x="3359" y="12657"/>
                    <a:pt x="3334" y="12607"/>
                    <a:pt x="3334" y="12532"/>
                  </a:cubicBezTo>
                  <a:cubicBezTo>
                    <a:pt x="3308" y="12507"/>
                    <a:pt x="3334" y="12482"/>
                    <a:pt x="3384" y="12457"/>
                  </a:cubicBezTo>
                  <a:cubicBezTo>
                    <a:pt x="3409" y="12457"/>
                    <a:pt x="3459" y="12482"/>
                    <a:pt x="3459" y="12507"/>
                  </a:cubicBezTo>
                  <a:cubicBezTo>
                    <a:pt x="3459" y="12582"/>
                    <a:pt x="3484" y="12632"/>
                    <a:pt x="3484" y="12708"/>
                  </a:cubicBezTo>
                  <a:cubicBezTo>
                    <a:pt x="3735" y="12682"/>
                    <a:pt x="3960" y="12632"/>
                    <a:pt x="4186" y="12607"/>
                  </a:cubicBezTo>
                  <a:cubicBezTo>
                    <a:pt x="4336" y="12582"/>
                    <a:pt x="4486" y="12557"/>
                    <a:pt x="4637" y="12532"/>
                  </a:cubicBezTo>
                  <a:cubicBezTo>
                    <a:pt x="5088" y="12482"/>
                    <a:pt x="5564" y="12482"/>
                    <a:pt x="6015" y="12482"/>
                  </a:cubicBezTo>
                  <a:cubicBezTo>
                    <a:pt x="6015" y="12432"/>
                    <a:pt x="6040" y="12357"/>
                    <a:pt x="6040" y="12307"/>
                  </a:cubicBezTo>
                  <a:cubicBezTo>
                    <a:pt x="6040" y="12256"/>
                    <a:pt x="6065" y="12231"/>
                    <a:pt x="6115" y="12231"/>
                  </a:cubicBezTo>
                  <a:cubicBezTo>
                    <a:pt x="6141" y="12256"/>
                    <a:pt x="6166" y="12281"/>
                    <a:pt x="6166" y="12307"/>
                  </a:cubicBezTo>
                  <a:cubicBezTo>
                    <a:pt x="6166" y="12382"/>
                    <a:pt x="6141" y="12432"/>
                    <a:pt x="6141" y="12482"/>
                  </a:cubicBezTo>
                  <a:cubicBezTo>
                    <a:pt x="6166" y="12507"/>
                    <a:pt x="6191" y="12507"/>
                    <a:pt x="6216" y="12507"/>
                  </a:cubicBezTo>
                  <a:cubicBezTo>
                    <a:pt x="6441" y="12507"/>
                    <a:pt x="6673" y="12526"/>
                    <a:pt x="6902" y="12526"/>
                  </a:cubicBezTo>
                  <a:cubicBezTo>
                    <a:pt x="7131" y="12526"/>
                    <a:pt x="7356" y="12507"/>
                    <a:pt x="7569" y="12432"/>
                  </a:cubicBezTo>
                  <a:cubicBezTo>
                    <a:pt x="8196" y="12256"/>
                    <a:pt x="8697" y="11705"/>
                    <a:pt x="8948" y="11104"/>
                  </a:cubicBezTo>
                  <a:cubicBezTo>
                    <a:pt x="9198" y="10477"/>
                    <a:pt x="9248" y="9800"/>
                    <a:pt x="9273" y="9149"/>
                  </a:cubicBezTo>
                  <a:cubicBezTo>
                    <a:pt x="9374" y="6968"/>
                    <a:pt x="9173" y="4738"/>
                    <a:pt x="8246" y="2783"/>
                  </a:cubicBezTo>
                  <a:cubicBezTo>
                    <a:pt x="8221" y="2758"/>
                    <a:pt x="8196" y="2733"/>
                    <a:pt x="8196" y="2708"/>
                  </a:cubicBezTo>
                  <a:cubicBezTo>
                    <a:pt x="8171" y="2733"/>
                    <a:pt x="8146" y="2758"/>
                    <a:pt x="8121" y="2783"/>
                  </a:cubicBezTo>
                  <a:cubicBezTo>
                    <a:pt x="8121" y="2808"/>
                    <a:pt x="8095" y="2808"/>
                    <a:pt x="8070" y="2808"/>
                  </a:cubicBezTo>
                  <a:cubicBezTo>
                    <a:pt x="8070" y="2808"/>
                    <a:pt x="8045" y="2808"/>
                    <a:pt x="8020" y="2783"/>
                  </a:cubicBezTo>
                  <a:cubicBezTo>
                    <a:pt x="7995" y="2758"/>
                    <a:pt x="7995" y="2733"/>
                    <a:pt x="8020" y="2708"/>
                  </a:cubicBezTo>
                  <a:cubicBezTo>
                    <a:pt x="8070" y="2657"/>
                    <a:pt x="8095" y="2607"/>
                    <a:pt x="8121" y="2582"/>
                  </a:cubicBezTo>
                  <a:cubicBezTo>
                    <a:pt x="7770" y="1880"/>
                    <a:pt x="7293" y="1229"/>
                    <a:pt x="6667" y="728"/>
                  </a:cubicBezTo>
                  <a:cubicBezTo>
                    <a:pt x="6516" y="627"/>
                    <a:pt x="6341" y="502"/>
                    <a:pt x="6191" y="427"/>
                  </a:cubicBezTo>
                  <a:cubicBezTo>
                    <a:pt x="6166" y="477"/>
                    <a:pt x="6115" y="552"/>
                    <a:pt x="6065" y="602"/>
                  </a:cubicBezTo>
                  <a:cubicBezTo>
                    <a:pt x="6035" y="610"/>
                    <a:pt x="6006" y="613"/>
                    <a:pt x="5976" y="613"/>
                  </a:cubicBezTo>
                  <a:cubicBezTo>
                    <a:pt x="5808" y="613"/>
                    <a:pt x="5653" y="497"/>
                    <a:pt x="5589" y="327"/>
                  </a:cubicBezTo>
                  <a:cubicBezTo>
                    <a:pt x="5639" y="301"/>
                    <a:pt x="5689" y="251"/>
                    <a:pt x="5740" y="226"/>
                  </a:cubicBezTo>
                  <a:cubicBezTo>
                    <a:pt x="5389" y="76"/>
                    <a:pt x="5013" y="1"/>
                    <a:pt x="4637" y="1"/>
                  </a:cubicBezTo>
                  <a:lnTo>
                    <a:pt x="4511" y="1"/>
                  </a:lnTo>
                  <a:cubicBezTo>
                    <a:pt x="4511" y="26"/>
                    <a:pt x="4511" y="76"/>
                    <a:pt x="4511" y="126"/>
                  </a:cubicBezTo>
                  <a:cubicBezTo>
                    <a:pt x="4486" y="151"/>
                    <a:pt x="4461" y="176"/>
                    <a:pt x="4436" y="176"/>
                  </a:cubicBezTo>
                  <a:cubicBezTo>
                    <a:pt x="4386" y="176"/>
                    <a:pt x="4361" y="126"/>
                    <a:pt x="4386" y="101"/>
                  </a:cubicBezTo>
                  <a:cubicBezTo>
                    <a:pt x="4386" y="76"/>
                    <a:pt x="4386" y="26"/>
                    <a:pt x="4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9"/>
            <p:cNvSpPr/>
            <p:nvPr/>
          </p:nvSpPr>
          <p:spPr>
            <a:xfrm>
              <a:off x="2747650" y="2493550"/>
              <a:ext cx="13175" cy="8375"/>
            </a:xfrm>
            <a:custGeom>
              <a:avLst/>
              <a:gdLst/>
              <a:ahLst/>
              <a:cxnLst/>
              <a:rect l="l" t="t" r="r" b="b"/>
              <a:pathLst>
                <a:path w="527" h="335" extrusionOk="0">
                  <a:moveTo>
                    <a:pt x="252" y="0"/>
                  </a:moveTo>
                  <a:cubicBezTo>
                    <a:pt x="169" y="0"/>
                    <a:pt x="83" y="33"/>
                    <a:pt x="25" y="109"/>
                  </a:cubicBezTo>
                  <a:cubicBezTo>
                    <a:pt x="0" y="134"/>
                    <a:pt x="0" y="159"/>
                    <a:pt x="25" y="184"/>
                  </a:cubicBezTo>
                  <a:cubicBezTo>
                    <a:pt x="38" y="197"/>
                    <a:pt x="56" y="203"/>
                    <a:pt x="75" y="203"/>
                  </a:cubicBezTo>
                  <a:cubicBezTo>
                    <a:pt x="94" y="203"/>
                    <a:pt x="113" y="197"/>
                    <a:pt x="125" y="184"/>
                  </a:cubicBezTo>
                  <a:cubicBezTo>
                    <a:pt x="144" y="148"/>
                    <a:pt x="189" y="125"/>
                    <a:pt x="231" y="125"/>
                  </a:cubicBezTo>
                  <a:cubicBezTo>
                    <a:pt x="247" y="125"/>
                    <a:pt x="262" y="128"/>
                    <a:pt x="276" y="134"/>
                  </a:cubicBezTo>
                  <a:cubicBezTo>
                    <a:pt x="351" y="159"/>
                    <a:pt x="401" y="210"/>
                    <a:pt x="401" y="260"/>
                  </a:cubicBezTo>
                  <a:cubicBezTo>
                    <a:pt x="401" y="310"/>
                    <a:pt x="426" y="335"/>
                    <a:pt x="451" y="335"/>
                  </a:cubicBezTo>
                  <a:cubicBezTo>
                    <a:pt x="501" y="335"/>
                    <a:pt x="526" y="310"/>
                    <a:pt x="526" y="260"/>
                  </a:cubicBezTo>
                  <a:cubicBezTo>
                    <a:pt x="526" y="159"/>
                    <a:pt x="426" y="59"/>
                    <a:pt x="326" y="9"/>
                  </a:cubicBezTo>
                  <a:cubicBezTo>
                    <a:pt x="302" y="3"/>
                    <a:pt x="277" y="0"/>
                    <a:pt x="252" y="0"/>
                  </a:cubicBezTo>
                  <a:close/>
                </a:path>
              </a:pathLst>
            </a:custGeom>
            <a:solidFill>
              <a:srgbClr val="7A6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9"/>
            <p:cNvSpPr/>
            <p:nvPr/>
          </p:nvSpPr>
          <p:spPr>
            <a:xfrm>
              <a:off x="2657400" y="2496725"/>
              <a:ext cx="14450" cy="7725"/>
            </a:xfrm>
            <a:custGeom>
              <a:avLst/>
              <a:gdLst/>
              <a:ahLst/>
              <a:cxnLst/>
              <a:rect l="l" t="t" r="r" b="b"/>
              <a:pathLst>
                <a:path w="578" h="309" extrusionOk="0">
                  <a:moveTo>
                    <a:pt x="307" y="1"/>
                  </a:moveTo>
                  <a:cubicBezTo>
                    <a:pt x="288" y="1"/>
                    <a:pt x="269" y="3"/>
                    <a:pt x="252" y="7"/>
                  </a:cubicBezTo>
                  <a:cubicBezTo>
                    <a:pt x="126" y="32"/>
                    <a:pt x="51" y="108"/>
                    <a:pt x="26" y="233"/>
                  </a:cubicBezTo>
                  <a:cubicBezTo>
                    <a:pt x="1" y="258"/>
                    <a:pt x="26" y="308"/>
                    <a:pt x="51" y="308"/>
                  </a:cubicBezTo>
                  <a:lnTo>
                    <a:pt x="76" y="308"/>
                  </a:lnTo>
                  <a:cubicBezTo>
                    <a:pt x="101" y="308"/>
                    <a:pt x="126" y="283"/>
                    <a:pt x="151" y="258"/>
                  </a:cubicBezTo>
                  <a:cubicBezTo>
                    <a:pt x="151" y="183"/>
                    <a:pt x="202" y="133"/>
                    <a:pt x="277" y="133"/>
                  </a:cubicBezTo>
                  <a:cubicBezTo>
                    <a:pt x="297" y="126"/>
                    <a:pt x="315" y="123"/>
                    <a:pt x="332" y="123"/>
                  </a:cubicBezTo>
                  <a:cubicBezTo>
                    <a:pt x="379" y="123"/>
                    <a:pt x="415" y="146"/>
                    <a:pt x="452" y="183"/>
                  </a:cubicBezTo>
                  <a:cubicBezTo>
                    <a:pt x="467" y="212"/>
                    <a:pt x="481" y="224"/>
                    <a:pt x="501" y="224"/>
                  </a:cubicBezTo>
                  <a:cubicBezTo>
                    <a:pt x="515" y="224"/>
                    <a:pt x="532" y="218"/>
                    <a:pt x="552" y="208"/>
                  </a:cubicBezTo>
                  <a:cubicBezTo>
                    <a:pt x="577" y="183"/>
                    <a:pt x="577" y="133"/>
                    <a:pt x="552" y="108"/>
                  </a:cubicBezTo>
                  <a:cubicBezTo>
                    <a:pt x="491" y="46"/>
                    <a:pt x="395" y="1"/>
                    <a:pt x="307" y="1"/>
                  </a:cubicBezTo>
                  <a:close/>
                </a:path>
              </a:pathLst>
            </a:custGeom>
            <a:solidFill>
              <a:srgbClr val="7A6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9"/>
            <p:cNvSpPr/>
            <p:nvPr/>
          </p:nvSpPr>
          <p:spPr>
            <a:xfrm>
              <a:off x="2641125" y="2647625"/>
              <a:ext cx="57675" cy="57850"/>
            </a:xfrm>
            <a:custGeom>
              <a:avLst/>
              <a:gdLst/>
              <a:ahLst/>
              <a:cxnLst/>
              <a:rect l="l" t="t" r="r" b="b"/>
              <a:pathLst>
                <a:path w="2307" h="2314" extrusionOk="0">
                  <a:moveTo>
                    <a:pt x="1277" y="1"/>
                  </a:moveTo>
                  <a:cubicBezTo>
                    <a:pt x="897" y="1"/>
                    <a:pt x="500" y="173"/>
                    <a:pt x="276" y="463"/>
                  </a:cubicBezTo>
                  <a:cubicBezTo>
                    <a:pt x="50" y="763"/>
                    <a:pt x="0" y="1164"/>
                    <a:pt x="50" y="1515"/>
                  </a:cubicBezTo>
                  <a:cubicBezTo>
                    <a:pt x="76" y="1641"/>
                    <a:pt x="126" y="1766"/>
                    <a:pt x="201" y="1866"/>
                  </a:cubicBezTo>
                  <a:cubicBezTo>
                    <a:pt x="351" y="2092"/>
                    <a:pt x="602" y="2242"/>
                    <a:pt x="853" y="2292"/>
                  </a:cubicBezTo>
                  <a:cubicBezTo>
                    <a:pt x="931" y="2306"/>
                    <a:pt x="1012" y="2313"/>
                    <a:pt x="1093" y="2313"/>
                  </a:cubicBezTo>
                  <a:cubicBezTo>
                    <a:pt x="1448" y="2313"/>
                    <a:pt x="1806" y="2177"/>
                    <a:pt x="2030" y="1891"/>
                  </a:cubicBezTo>
                  <a:cubicBezTo>
                    <a:pt x="2106" y="1766"/>
                    <a:pt x="2181" y="1616"/>
                    <a:pt x="2231" y="1440"/>
                  </a:cubicBezTo>
                  <a:cubicBezTo>
                    <a:pt x="2306" y="1114"/>
                    <a:pt x="2306" y="738"/>
                    <a:pt x="2131" y="463"/>
                  </a:cubicBezTo>
                  <a:cubicBezTo>
                    <a:pt x="1952" y="141"/>
                    <a:pt x="1621" y="1"/>
                    <a:pt x="1277" y="1"/>
                  </a:cubicBezTo>
                  <a:close/>
                </a:path>
              </a:pathLst>
            </a:custGeom>
            <a:solidFill>
              <a:srgbClr val="7A6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9"/>
            <p:cNvSpPr/>
            <p:nvPr/>
          </p:nvSpPr>
          <p:spPr>
            <a:xfrm>
              <a:off x="2698150" y="2511925"/>
              <a:ext cx="35100" cy="11300"/>
            </a:xfrm>
            <a:custGeom>
              <a:avLst/>
              <a:gdLst/>
              <a:ahLst/>
              <a:cxnLst/>
              <a:rect l="l" t="t" r="r" b="b"/>
              <a:pathLst>
                <a:path w="1404" h="452" extrusionOk="0">
                  <a:moveTo>
                    <a:pt x="1404" y="1"/>
                  </a:moveTo>
                  <a:lnTo>
                    <a:pt x="1404" y="1"/>
                  </a:lnTo>
                  <a:cubicBezTo>
                    <a:pt x="1153" y="26"/>
                    <a:pt x="927" y="51"/>
                    <a:pt x="677" y="76"/>
                  </a:cubicBezTo>
                  <a:cubicBezTo>
                    <a:pt x="451" y="101"/>
                    <a:pt x="226" y="101"/>
                    <a:pt x="0" y="101"/>
                  </a:cubicBezTo>
                  <a:cubicBezTo>
                    <a:pt x="100" y="327"/>
                    <a:pt x="276" y="402"/>
                    <a:pt x="476" y="452"/>
                  </a:cubicBezTo>
                  <a:lnTo>
                    <a:pt x="677" y="452"/>
                  </a:lnTo>
                  <a:cubicBezTo>
                    <a:pt x="777" y="452"/>
                    <a:pt x="877" y="452"/>
                    <a:pt x="978" y="402"/>
                  </a:cubicBezTo>
                  <a:cubicBezTo>
                    <a:pt x="1128" y="352"/>
                    <a:pt x="1303" y="176"/>
                    <a:pt x="1404" y="1"/>
                  </a:cubicBezTo>
                  <a:close/>
                </a:path>
              </a:pathLst>
            </a:custGeom>
            <a:solidFill>
              <a:srgbClr val="7A6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9"/>
            <p:cNvSpPr/>
            <p:nvPr/>
          </p:nvSpPr>
          <p:spPr>
            <a:xfrm>
              <a:off x="2715175" y="2577525"/>
              <a:ext cx="33750" cy="26550"/>
            </a:xfrm>
            <a:custGeom>
              <a:avLst/>
              <a:gdLst/>
              <a:ahLst/>
              <a:cxnLst/>
              <a:rect l="l" t="t" r="r" b="b"/>
              <a:pathLst>
                <a:path w="1350" h="1062" extrusionOk="0">
                  <a:moveTo>
                    <a:pt x="812" y="1"/>
                  </a:moveTo>
                  <a:cubicBezTo>
                    <a:pt x="288" y="1"/>
                    <a:pt x="0" y="846"/>
                    <a:pt x="547" y="1036"/>
                  </a:cubicBezTo>
                  <a:cubicBezTo>
                    <a:pt x="622" y="1061"/>
                    <a:pt x="698" y="1061"/>
                    <a:pt x="748" y="1061"/>
                  </a:cubicBezTo>
                  <a:cubicBezTo>
                    <a:pt x="873" y="1036"/>
                    <a:pt x="998" y="1011"/>
                    <a:pt x="1099" y="961"/>
                  </a:cubicBezTo>
                  <a:cubicBezTo>
                    <a:pt x="1249" y="836"/>
                    <a:pt x="1349" y="610"/>
                    <a:pt x="1299" y="409"/>
                  </a:cubicBezTo>
                  <a:cubicBezTo>
                    <a:pt x="1274" y="234"/>
                    <a:pt x="1099" y="59"/>
                    <a:pt x="898" y="8"/>
                  </a:cubicBezTo>
                  <a:cubicBezTo>
                    <a:pt x="869" y="3"/>
                    <a:pt x="840" y="1"/>
                    <a:pt x="812" y="1"/>
                  </a:cubicBezTo>
                  <a:close/>
                </a:path>
              </a:pathLst>
            </a:custGeom>
            <a:solidFill>
              <a:srgbClr val="7A6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9"/>
            <p:cNvSpPr/>
            <p:nvPr/>
          </p:nvSpPr>
          <p:spPr>
            <a:xfrm>
              <a:off x="2733850" y="2640850"/>
              <a:ext cx="75225" cy="82725"/>
            </a:xfrm>
            <a:custGeom>
              <a:avLst/>
              <a:gdLst/>
              <a:ahLst/>
              <a:cxnLst/>
              <a:rect l="l" t="t" r="r" b="b"/>
              <a:pathLst>
                <a:path w="3009" h="3309" extrusionOk="0">
                  <a:moveTo>
                    <a:pt x="1412" y="0"/>
                  </a:moveTo>
                  <a:cubicBezTo>
                    <a:pt x="946" y="0"/>
                    <a:pt x="486" y="214"/>
                    <a:pt x="226" y="658"/>
                  </a:cubicBezTo>
                  <a:cubicBezTo>
                    <a:pt x="51" y="959"/>
                    <a:pt x="1" y="1310"/>
                    <a:pt x="1" y="1636"/>
                  </a:cubicBezTo>
                  <a:cubicBezTo>
                    <a:pt x="1" y="2037"/>
                    <a:pt x="101" y="2463"/>
                    <a:pt x="352" y="2764"/>
                  </a:cubicBezTo>
                  <a:cubicBezTo>
                    <a:pt x="477" y="2914"/>
                    <a:pt x="652" y="3039"/>
                    <a:pt x="853" y="3140"/>
                  </a:cubicBezTo>
                  <a:cubicBezTo>
                    <a:pt x="1078" y="3247"/>
                    <a:pt x="1339" y="3308"/>
                    <a:pt x="1596" y="3308"/>
                  </a:cubicBezTo>
                  <a:cubicBezTo>
                    <a:pt x="1940" y="3308"/>
                    <a:pt x="2277" y="3198"/>
                    <a:pt x="2507" y="2939"/>
                  </a:cubicBezTo>
                  <a:cubicBezTo>
                    <a:pt x="2607" y="2814"/>
                    <a:pt x="2682" y="2663"/>
                    <a:pt x="2758" y="2513"/>
                  </a:cubicBezTo>
                  <a:cubicBezTo>
                    <a:pt x="3008" y="1912"/>
                    <a:pt x="3008" y="1185"/>
                    <a:pt x="2657" y="658"/>
                  </a:cubicBezTo>
                  <a:cubicBezTo>
                    <a:pt x="2378" y="226"/>
                    <a:pt x="1892" y="0"/>
                    <a:pt x="1412" y="0"/>
                  </a:cubicBezTo>
                  <a:close/>
                </a:path>
              </a:pathLst>
            </a:custGeom>
            <a:solidFill>
              <a:srgbClr val="7A6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9"/>
            <p:cNvSpPr/>
            <p:nvPr/>
          </p:nvSpPr>
          <p:spPr>
            <a:xfrm>
              <a:off x="2733850" y="2640850"/>
              <a:ext cx="75225" cy="82725"/>
            </a:xfrm>
            <a:custGeom>
              <a:avLst/>
              <a:gdLst/>
              <a:ahLst/>
              <a:cxnLst/>
              <a:rect l="l" t="t" r="r" b="b"/>
              <a:pathLst>
                <a:path w="3009" h="3309" extrusionOk="0">
                  <a:moveTo>
                    <a:pt x="1412" y="0"/>
                  </a:moveTo>
                  <a:cubicBezTo>
                    <a:pt x="946" y="0"/>
                    <a:pt x="486" y="214"/>
                    <a:pt x="226" y="658"/>
                  </a:cubicBezTo>
                  <a:cubicBezTo>
                    <a:pt x="51" y="959"/>
                    <a:pt x="1" y="1310"/>
                    <a:pt x="1" y="1636"/>
                  </a:cubicBezTo>
                  <a:cubicBezTo>
                    <a:pt x="1" y="2037"/>
                    <a:pt x="101" y="2463"/>
                    <a:pt x="352" y="2764"/>
                  </a:cubicBezTo>
                  <a:cubicBezTo>
                    <a:pt x="477" y="2914"/>
                    <a:pt x="652" y="3039"/>
                    <a:pt x="853" y="3140"/>
                  </a:cubicBezTo>
                  <a:cubicBezTo>
                    <a:pt x="1078" y="3247"/>
                    <a:pt x="1339" y="3308"/>
                    <a:pt x="1596" y="3308"/>
                  </a:cubicBezTo>
                  <a:cubicBezTo>
                    <a:pt x="1940" y="3308"/>
                    <a:pt x="2277" y="3198"/>
                    <a:pt x="2507" y="2939"/>
                  </a:cubicBezTo>
                  <a:cubicBezTo>
                    <a:pt x="2607" y="2814"/>
                    <a:pt x="2682" y="2663"/>
                    <a:pt x="2758" y="2513"/>
                  </a:cubicBezTo>
                  <a:cubicBezTo>
                    <a:pt x="3008" y="1912"/>
                    <a:pt x="3008" y="1185"/>
                    <a:pt x="2657" y="658"/>
                  </a:cubicBezTo>
                  <a:cubicBezTo>
                    <a:pt x="2378" y="226"/>
                    <a:pt x="1892" y="0"/>
                    <a:pt x="1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9"/>
            <p:cNvSpPr/>
            <p:nvPr/>
          </p:nvSpPr>
          <p:spPr>
            <a:xfrm>
              <a:off x="2715175" y="2577525"/>
              <a:ext cx="33750" cy="26550"/>
            </a:xfrm>
            <a:custGeom>
              <a:avLst/>
              <a:gdLst/>
              <a:ahLst/>
              <a:cxnLst/>
              <a:rect l="l" t="t" r="r" b="b"/>
              <a:pathLst>
                <a:path w="1350" h="1062" extrusionOk="0">
                  <a:moveTo>
                    <a:pt x="812" y="1"/>
                  </a:moveTo>
                  <a:cubicBezTo>
                    <a:pt x="288" y="1"/>
                    <a:pt x="0" y="846"/>
                    <a:pt x="547" y="1036"/>
                  </a:cubicBezTo>
                  <a:cubicBezTo>
                    <a:pt x="622" y="1061"/>
                    <a:pt x="698" y="1061"/>
                    <a:pt x="748" y="1061"/>
                  </a:cubicBezTo>
                  <a:cubicBezTo>
                    <a:pt x="873" y="1036"/>
                    <a:pt x="998" y="1011"/>
                    <a:pt x="1099" y="961"/>
                  </a:cubicBezTo>
                  <a:cubicBezTo>
                    <a:pt x="1249" y="836"/>
                    <a:pt x="1349" y="610"/>
                    <a:pt x="1299" y="409"/>
                  </a:cubicBezTo>
                  <a:cubicBezTo>
                    <a:pt x="1274" y="234"/>
                    <a:pt x="1099" y="59"/>
                    <a:pt x="898" y="8"/>
                  </a:cubicBezTo>
                  <a:cubicBezTo>
                    <a:pt x="869" y="3"/>
                    <a:pt x="840" y="1"/>
                    <a:pt x="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9"/>
            <p:cNvSpPr/>
            <p:nvPr/>
          </p:nvSpPr>
          <p:spPr>
            <a:xfrm>
              <a:off x="2747650" y="2493550"/>
              <a:ext cx="13175" cy="8375"/>
            </a:xfrm>
            <a:custGeom>
              <a:avLst/>
              <a:gdLst/>
              <a:ahLst/>
              <a:cxnLst/>
              <a:rect l="l" t="t" r="r" b="b"/>
              <a:pathLst>
                <a:path w="527" h="335" extrusionOk="0">
                  <a:moveTo>
                    <a:pt x="252" y="0"/>
                  </a:moveTo>
                  <a:cubicBezTo>
                    <a:pt x="169" y="0"/>
                    <a:pt x="83" y="33"/>
                    <a:pt x="25" y="109"/>
                  </a:cubicBezTo>
                  <a:cubicBezTo>
                    <a:pt x="0" y="134"/>
                    <a:pt x="0" y="159"/>
                    <a:pt x="25" y="184"/>
                  </a:cubicBezTo>
                  <a:cubicBezTo>
                    <a:pt x="38" y="197"/>
                    <a:pt x="56" y="203"/>
                    <a:pt x="75" y="203"/>
                  </a:cubicBezTo>
                  <a:cubicBezTo>
                    <a:pt x="94" y="203"/>
                    <a:pt x="113" y="197"/>
                    <a:pt x="125" y="184"/>
                  </a:cubicBezTo>
                  <a:cubicBezTo>
                    <a:pt x="144" y="148"/>
                    <a:pt x="189" y="125"/>
                    <a:pt x="231" y="125"/>
                  </a:cubicBezTo>
                  <a:cubicBezTo>
                    <a:pt x="247" y="125"/>
                    <a:pt x="262" y="128"/>
                    <a:pt x="276" y="134"/>
                  </a:cubicBezTo>
                  <a:cubicBezTo>
                    <a:pt x="351" y="159"/>
                    <a:pt x="401" y="210"/>
                    <a:pt x="401" y="260"/>
                  </a:cubicBezTo>
                  <a:cubicBezTo>
                    <a:pt x="401" y="310"/>
                    <a:pt x="426" y="335"/>
                    <a:pt x="451" y="335"/>
                  </a:cubicBezTo>
                  <a:cubicBezTo>
                    <a:pt x="501" y="335"/>
                    <a:pt x="526" y="310"/>
                    <a:pt x="526" y="260"/>
                  </a:cubicBezTo>
                  <a:cubicBezTo>
                    <a:pt x="526" y="159"/>
                    <a:pt x="426" y="59"/>
                    <a:pt x="326" y="9"/>
                  </a:cubicBezTo>
                  <a:cubicBezTo>
                    <a:pt x="302" y="3"/>
                    <a:pt x="277"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9"/>
            <p:cNvSpPr/>
            <p:nvPr/>
          </p:nvSpPr>
          <p:spPr>
            <a:xfrm>
              <a:off x="2738875" y="2435500"/>
              <a:ext cx="16300" cy="30375"/>
            </a:xfrm>
            <a:custGeom>
              <a:avLst/>
              <a:gdLst/>
              <a:ahLst/>
              <a:cxnLst/>
              <a:rect l="l" t="t" r="r" b="b"/>
              <a:pathLst>
                <a:path w="652" h="1215" extrusionOk="0">
                  <a:moveTo>
                    <a:pt x="301" y="0"/>
                  </a:moveTo>
                  <a:lnTo>
                    <a:pt x="301" y="0"/>
                  </a:lnTo>
                  <a:cubicBezTo>
                    <a:pt x="376" y="201"/>
                    <a:pt x="351" y="426"/>
                    <a:pt x="276" y="627"/>
                  </a:cubicBezTo>
                  <a:cubicBezTo>
                    <a:pt x="251" y="702"/>
                    <a:pt x="201" y="752"/>
                    <a:pt x="151" y="827"/>
                  </a:cubicBezTo>
                  <a:cubicBezTo>
                    <a:pt x="100" y="852"/>
                    <a:pt x="50" y="902"/>
                    <a:pt x="0" y="928"/>
                  </a:cubicBezTo>
                  <a:cubicBezTo>
                    <a:pt x="64" y="1098"/>
                    <a:pt x="219" y="1214"/>
                    <a:pt x="387" y="1214"/>
                  </a:cubicBezTo>
                  <a:cubicBezTo>
                    <a:pt x="417" y="1214"/>
                    <a:pt x="446" y="1211"/>
                    <a:pt x="476" y="1203"/>
                  </a:cubicBezTo>
                  <a:cubicBezTo>
                    <a:pt x="526" y="1153"/>
                    <a:pt x="577" y="1078"/>
                    <a:pt x="602" y="1028"/>
                  </a:cubicBezTo>
                  <a:cubicBezTo>
                    <a:pt x="652" y="877"/>
                    <a:pt x="652" y="727"/>
                    <a:pt x="652" y="602"/>
                  </a:cubicBezTo>
                  <a:cubicBezTo>
                    <a:pt x="627" y="351"/>
                    <a:pt x="526" y="126"/>
                    <a:pt x="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9"/>
            <p:cNvSpPr/>
            <p:nvPr/>
          </p:nvSpPr>
          <p:spPr>
            <a:xfrm>
              <a:off x="2799025" y="2444275"/>
              <a:ext cx="28850" cy="76450"/>
            </a:xfrm>
            <a:custGeom>
              <a:avLst/>
              <a:gdLst/>
              <a:ahLst/>
              <a:cxnLst/>
              <a:rect l="l" t="t" r="r" b="b"/>
              <a:pathLst>
                <a:path w="1154" h="3058" extrusionOk="0">
                  <a:moveTo>
                    <a:pt x="877" y="125"/>
                  </a:moveTo>
                  <a:cubicBezTo>
                    <a:pt x="953" y="125"/>
                    <a:pt x="1003" y="150"/>
                    <a:pt x="1003" y="251"/>
                  </a:cubicBezTo>
                  <a:cubicBezTo>
                    <a:pt x="1028" y="326"/>
                    <a:pt x="953" y="401"/>
                    <a:pt x="877" y="401"/>
                  </a:cubicBezTo>
                  <a:lnTo>
                    <a:pt x="802" y="401"/>
                  </a:lnTo>
                  <a:cubicBezTo>
                    <a:pt x="752" y="351"/>
                    <a:pt x="752" y="301"/>
                    <a:pt x="752" y="226"/>
                  </a:cubicBezTo>
                  <a:cubicBezTo>
                    <a:pt x="752" y="150"/>
                    <a:pt x="827" y="125"/>
                    <a:pt x="877" y="125"/>
                  </a:cubicBezTo>
                  <a:close/>
                  <a:moveTo>
                    <a:pt x="877" y="0"/>
                  </a:moveTo>
                  <a:cubicBezTo>
                    <a:pt x="777" y="0"/>
                    <a:pt x="652" y="50"/>
                    <a:pt x="627" y="226"/>
                  </a:cubicBezTo>
                  <a:cubicBezTo>
                    <a:pt x="602" y="326"/>
                    <a:pt x="652" y="451"/>
                    <a:pt x="752" y="501"/>
                  </a:cubicBezTo>
                  <a:cubicBezTo>
                    <a:pt x="752" y="1028"/>
                    <a:pt x="727" y="1554"/>
                    <a:pt x="552" y="2055"/>
                  </a:cubicBezTo>
                  <a:cubicBezTo>
                    <a:pt x="476" y="2331"/>
                    <a:pt x="326" y="2582"/>
                    <a:pt x="126" y="2832"/>
                  </a:cubicBezTo>
                  <a:cubicBezTo>
                    <a:pt x="100" y="2857"/>
                    <a:pt x="75" y="2907"/>
                    <a:pt x="25" y="2958"/>
                  </a:cubicBezTo>
                  <a:cubicBezTo>
                    <a:pt x="0" y="2983"/>
                    <a:pt x="0" y="3008"/>
                    <a:pt x="25" y="3033"/>
                  </a:cubicBezTo>
                  <a:cubicBezTo>
                    <a:pt x="50" y="3058"/>
                    <a:pt x="75" y="3058"/>
                    <a:pt x="75" y="3058"/>
                  </a:cubicBezTo>
                  <a:cubicBezTo>
                    <a:pt x="100" y="3058"/>
                    <a:pt x="126" y="3058"/>
                    <a:pt x="126" y="3033"/>
                  </a:cubicBezTo>
                  <a:cubicBezTo>
                    <a:pt x="151" y="3008"/>
                    <a:pt x="176" y="2983"/>
                    <a:pt x="201" y="2958"/>
                  </a:cubicBezTo>
                  <a:cubicBezTo>
                    <a:pt x="401" y="2707"/>
                    <a:pt x="577" y="2406"/>
                    <a:pt x="677" y="2080"/>
                  </a:cubicBezTo>
                  <a:cubicBezTo>
                    <a:pt x="852" y="1579"/>
                    <a:pt x="877" y="1053"/>
                    <a:pt x="877" y="526"/>
                  </a:cubicBezTo>
                  <a:cubicBezTo>
                    <a:pt x="1028" y="501"/>
                    <a:pt x="1153" y="376"/>
                    <a:pt x="1153" y="226"/>
                  </a:cubicBezTo>
                  <a:cubicBezTo>
                    <a:pt x="1128" y="75"/>
                    <a:pt x="1003" y="0"/>
                    <a:pt x="8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9"/>
            <p:cNvSpPr/>
            <p:nvPr/>
          </p:nvSpPr>
          <p:spPr>
            <a:xfrm>
              <a:off x="2748275" y="2756300"/>
              <a:ext cx="15050" cy="23825"/>
            </a:xfrm>
            <a:custGeom>
              <a:avLst/>
              <a:gdLst/>
              <a:ahLst/>
              <a:cxnLst/>
              <a:rect l="l" t="t" r="r" b="b"/>
              <a:pathLst>
                <a:path w="602" h="953" extrusionOk="0">
                  <a:moveTo>
                    <a:pt x="150" y="0"/>
                  </a:moveTo>
                  <a:cubicBezTo>
                    <a:pt x="100" y="0"/>
                    <a:pt x="75" y="25"/>
                    <a:pt x="75" y="76"/>
                  </a:cubicBezTo>
                  <a:cubicBezTo>
                    <a:pt x="75" y="126"/>
                    <a:pt x="50" y="201"/>
                    <a:pt x="50" y="251"/>
                  </a:cubicBezTo>
                  <a:cubicBezTo>
                    <a:pt x="25" y="426"/>
                    <a:pt x="25" y="602"/>
                    <a:pt x="0" y="777"/>
                  </a:cubicBezTo>
                  <a:cubicBezTo>
                    <a:pt x="0" y="777"/>
                    <a:pt x="0" y="827"/>
                    <a:pt x="25" y="852"/>
                  </a:cubicBezTo>
                  <a:cubicBezTo>
                    <a:pt x="50" y="878"/>
                    <a:pt x="100" y="903"/>
                    <a:pt x="100" y="903"/>
                  </a:cubicBezTo>
                  <a:lnTo>
                    <a:pt x="526" y="953"/>
                  </a:lnTo>
                  <a:cubicBezTo>
                    <a:pt x="551" y="953"/>
                    <a:pt x="602" y="928"/>
                    <a:pt x="602" y="903"/>
                  </a:cubicBezTo>
                  <a:cubicBezTo>
                    <a:pt x="602" y="878"/>
                    <a:pt x="577" y="827"/>
                    <a:pt x="551" y="827"/>
                  </a:cubicBezTo>
                  <a:lnTo>
                    <a:pt x="125" y="777"/>
                  </a:lnTo>
                  <a:cubicBezTo>
                    <a:pt x="150" y="602"/>
                    <a:pt x="150" y="426"/>
                    <a:pt x="176" y="251"/>
                  </a:cubicBezTo>
                  <a:cubicBezTo>
                    <a:pt x="176" y="201"/>
                    <a:pt x="201" y="151"/>
                    <a:pt x="201" y="76"/>
                  </a:cubicBezTo>
                  <a:cubicBezTo>
                    <a:pt x="201" y="50"/>
                    <a:pt x="176" y="25"/>
                    <a:pt x="1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9"/>
            <p:cNvSpPr/>
            <p:nvPr/>
          </p:nvSpPr>
          <p:spPr>
            <a:xfrm>
              <a:off x="2596625" y="2585875"/>
              <a:ext cx="30100" cy="81475"/>
            </a:xfrm>
            <a:custGeom>
              <a:avLst/>
              <a:gdLst/>
              <a:ahLst/>
              <a:cxnLst/>
              <a:rect l="l" t="t" r="r" b="b"/>
              <a:pathLst>
                <a:path w="1204" h="3259" extrusionOk="0">
                  <a:moveTo>
                    <a:pt x="352" y="0"/>
                  </a:moveTo>
                  <a:cubicBezTo>
                    <a:pt x="126" y="1078"/>
                    <a:pt x="1" y="2181"/>
                    <a:pt x="101" y="3258"/>
                  </a:cubicBezTo>
                  <a:cubicBezTo>
                    <a:pt x="678" y="2958"/>
                    <a:pt x="1079" y="2381"/>
                    <a:pt x="1154" y="1730"/>
                  </a:cubicBezTo>
                  <a:cubicBezTo>
                    <a:pt x="1204" y="1078"/>
                    <a:pt x="903" y="401"/>
                    <a:pt x="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9"/>
            <p:cNvSpPr/>
            <p:nvPr/>
          </p:nvSpPr>
          <p:spPr>
            <a:xfrm>
              <a:off x="2641125" y="2647625"/>
              <a:ext cx="57675" cy="57850"/>
            </a:xfrm>
            <a:custGeom>
              <a:avLst/>
              <a:gdLst/>
              <a:ahLst/>
              <a:cxnLst/>
              <a:rect l="l" t="t" r="r" b="b"/>
              <a:pathLst>
                <a:path w="2307" h="2314" extrusionOk="0">
                  <a:moveTo>
                    <a:pt x="1277" y="1"/>
                  </a:moveTo>
                  <a:cubicBezTo>
                    <a:pt x="897" y="1"/>
                    <a:pt x="500" y="173"/>
                    <a:pt x="276" y="463"/>
                  </a:cubicBezTo>
                  <a:cubicBezTo>
                    <a:pt x="50" y="763"/>
                    <a:pt x="0" y="1164"/>
                    <a:pt x="50" y="1515"/>
                  </a:cubicBezTo>
                  <a:cubicBezTo>
                    <a:pt x="76" y="1641"/>
                    <a:pt x="126" y="1766"/>
                    <a:pt x="201" y="1891"/>
                  </a:cubicBezTo>
                  <a:cubicBezTo>
                    <a:pt x="351" y="2092"/>
                    <a:pt x="602" y="2242"/>
                    <a:pt x="853" y="2292"/>
                  </a:cubicBezTo>
                  <a:cubicBezTo>
                    <a:pt x="931" y="2306"/>
                    <a:pt x="1012" y="2313"/>
                    <a:pt x="1093" y="2313"/>
                  </a:cubicBezTo>
                  <a:cubicBezTo>
                    <a:pt x="1448" y="2313"/>
                    <a:pt x="1806" y="2177"/>
                    <a:pt x="2030" y="1891"/>
                  </a:cubicBezTo>
                  <a:cubicBezTo>
                    <a:pt x="2106" y="1766"/>
                    <a:pt x="2181" y="1616"/>
                    <a:pt x="2231" y="1440"/>
                  </a:cubicBezTo>
                  <a:cubicBezTo>
                    <a:pt x="2306" y="1114"/>
                    <a:pt x="2306" y="738"/>
                    <a:pt x="2131" y="463"/>
                  </a:cubicBezTo>
                  <a:cubicBezTo>
                    <a:pt x="1952" y="141"/>
                    <a:pt x="1621" y="1"/>
                    <a:pt x="12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9"/>
            <p:cNvSpPr/>
            <p:nvPr/>
          </p:nvSpPr>
          <p:spPr>
            <a:xfrm>
              <a:off x="2657400" y="2496725"/>
              <a:ext cx="14450" cy="7725"/>
            </a:xfrm>
            <a:custGeom>
              <a:avLst/>
              <a:gdLst/>
              <a:ahLst/>
              <a:cxnLst/>
              <a:rect l="l" t="t" r="r" b="b"/>
              <a:pathLst>
                <a:path w="578" h="309" extrusionOk="0">
                  <a:moveTo>
                    <a:pt x="307" y="1"/>
                  </a:moveTo>
                  <a:cubicBezTo>
                    <a:pt x="288" y="1"/>
                    <a:pt x="269" y="3"/>
                    <a:pt x="252" y="7"/>
                  </a:cubicBezTo>
                  <a:cubicBezTo>
                    <a:pt x="126" y="32"/>
                    <a:pt x="51" y="108"/>
                    <a:pt x="26" y="233"/>
                  </a:cubicBezTo>
                  <a:cubicBezTo>
                    <a:pt x="1" y="258"/>
                    <a:pt x="26" y="308"/>
                    <a:pt x="51" y="308"/>
                  </a:cubicBezTo>
                  <a:lnTo>
                    <a:pt x="76" y="308"/>
                  </a:lnTo>
                  <a:cubicBezTo>
                    <a:pt x="101" y="308"/>
                    <a:pt x="126" y="283"/>
                    <a:pt x="151" y="258"/>
                  </a:cubicBezTo>
                  <a:cubicBezTo>
                    <a:pt x="151" y="183"/>
                    <a:pt x="202" y="133"/>
                    <a:pt x="277" y="133"/>
                  </a:cubicBezTo>
                  <a:cubicBezTo>
                    <a:pt x="297" y="126"/>
                    <a:pt x="315" y="123"/>
                    <a:pt x="332" y="123"/>
                  </a:cubicBezTo>
                  <a:cubicBezTo>
                    <a:pt x="379" y="123"/>
                    <a:pt x="415" y="146"/>
                    <a:pt x="452" y="183"/>
                  </a:cubicBezTo>
                  <a:cubicBezTo>
                    <a:pt x="467" y="212"/>
                    <a:pt x="481" y="224"/>
                    <a:pt x="501" y="224"/>
                  </a:cubicBezTo>
                  <a:cubicBezTo>
                    <a:pt x="515" y="224"/>
                    <a:pt x="532" y="218"/>
                    <a:pt x="552" y="208"/>
                  </a:cubicBezTo>
                  <a:cubicBezTo>
                    <a:pt x="577" y="183"/>
                    <a:pt x="577" y="133"/>
                    <a:pt x="552" y="108"/>
                  </a:cubicBezTo>
                  <a:cubicBezTo>
                    <a:pt x="491" y="46"/>
                    <a:pt x="395" y="1"/>
                    <a:pt x="3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9"/>
            <p:cNvSpPr/>
            <p:nvPr/>
          </p:nvSpPr>
          <p:spPr>
            <a:xfrm>
              <a:off x="2698150" y="2511925"/>
              <a:ext cx="35100" cy="11300"/>
            </a:xfrm>
            <a:custGeom>
              <a:avLst/>
              <a:gdLst/>
              <a:ahLst/>
              <a:cxnLst/>
              <a:rect l="l" t="t" r="r" b="b"/>
              <a:pathLst>
                <a:path w="1404" h="452" extrusionOk="0">
                  <a:moveTo>
                    <a:pt x="1404" y="1"/>
                  </a:moveTo>
                  <a:lnTo>
                    <a:pt x="1404" y="1"/>
                  </a:lnTo>
                  <a:cubicBezTo>
                    <a:pt x="1153" y="26"/>
                    <a:pt x="927" y="51"/>
                    <a:pt x="677" y="76"/>
                  </a:cubicBezTo>
                  <a:cubicBezTo>
                    <a:pt x="451" y="101"/>
                    <a:pt x="226" y="101"/>
                    <a:pt x="0" y="101"/>
                  </a:cubicBezTo>
                  <a:cubicBezTo>
                    <a:pt x="100" y="327"/>
                    <a:pt x="276" y="402"/>
                    <a:pt x="476" y="452"/>
                  </a:cubicBezTo>
                  <a:lnTo>
                    <a:pt x="677" y="452"/>
                  </a:lnTo>
                  <a:cubicBezTo>
                    <a:pt x="777" y="452"/>
                    <a:pt x="877" y="452"/>
                    <a:pt x="978" y="402"/>
                  </a:cubicBezTo>
                  <a:cubicBezTo>
                    <a:pt x="1128" y="352"/>
                    <a:pt x="1303" y="176"/>
                    <a:pt x="14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9"/>
            <p:cNvSpPr/>
            <p:nvPr/>
          </p:nvSpPr>
          <p:spPr>
            <a:xfrm>
              <a:off x="2646125" y="2445525"/>
              <a:ext cx="19450" cy="35100"/>
            </a:xfrm>
            <a:custGeom>
              <a:avLst/>
              <a:gdLst/>
              <a:ahLst/>
              <a:cxnLst/>
              <a:rect l="l" t="t" r="r" b="b"/>
              <a:pathLst>
                <a:path w="778" h="1404" extrusionOk="0">
                  <a:moveTo>
                    <a:pt x="277" y="0"/>
                  </a:moveTo>
                  <a:lnTo>
                    <a:pt x="277" y="0"/>
                  </a:lnTo>
                  <a:cubicBezTo>
                    <a:pt x="76" y="176"/>
                    <a:pt x="1" y="451"/>
                    <a:pt x="1" y="727"/>
                  </a:cubicBezTo>
                  <a:cubicBezTo>
                    <a:pt x="1" y="928"/>
                    <a:pt x="51" y="1128"/>
                    <a:pt x="176" y="1278"/>
                  </a:cubicBezTo>
                  <a:cubicBezTo>
                    <a:pt x="201" y="1329"/>
                    <a:pt x="251" y="1354"/>
                    <a:pt x="302" y="1404"/>
                  </a:cubicBezTo>
                  <a:cubicBezTo>
                    <a:pt x="527" y="1404"/>
                    <a:pt x="728" y="1228"/>
                    <a:pt x="778" y="1003"/>
                  </a:cubicBezTo>
                  <a:cubicBezTo>
                    <a:pt x="703" y="978"/>
                    <a:pt x="653" y="928"/>
                    <a:pt x="602" y="902"/>
                  </a:cubicBezTo>
                  <a:cubicBezTo>
                    <a:pt x="527" y="827"/>
                    <a:pt x="452" y="777"/>
                    <a:pt x="427" y="702"/>
                  </a:cubicBezTo>
                  <a:cubicBezTo>
                    <a:pt x="302" y="501"/>
                    <a:pt x="226" y="226"/>
                    <a:pt x="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9"/>
            <p:cNvSpPr/>
            <p:nvPr/>
          </p:nvSpPr>
          <p:spPr>
            <a:xfrm>
              <a:off x="2688750" y="2442150"/>
              <a:ext cx="6275" cy="14675"/>
            </a:xfrm>
            <a:custGeom>
              <a:avLst/>
              <a:gdLst/>
              <a:ahLst/>
              <a:cxnLst/>
              <a:rect l="l" t="t" r="r" b="b"/>
              <a:pathLst>
                <a:path w="251" h="587" extrusionOk="0">
                  <a:moveTo>
                    <a:pt x="74" y="0"/>
                  </a:moveTo>
                  <a:cubicBezTo>
                    <a:pt x="65" y="0"/>
                    <a:pt x="57" y="3"/>
                    <a:pt x="50" y="10"/>
                  </a:cubicBezTo>
                  <a:cubicBezTo>
                    <a:pt x="25" y="10"/>
                    <a:pt x="0" y="35"/>
                    <a:pt x="0" y="85"/>
                  </a:cubicBezTo>
                  <a:cubicBezTo>
                    <a:pt x="25" y="185"/>
                    <a:pt x="50" y="311"/>
                    <a:pt x="100" y="436"/>
                  </a:cubicBezTo>
                  <a:cubicBezTo>
                    <a:pt x="100" y="461"/>
                    <a:pt x="100" y="511"/>
                    <a:pt x="125" y="536"/>
                  </a:cubicBezTo>
                  <a:cubicBezTo>
                    <a:pt x="125" y="561"/>
                    <a:pt x="151" y="586"/>
                    <a:pt x="176" y="586"/>
                  </a:cubicBezTo>
                  <a:lnTo>
                    <a:pt x="201" y="586"/>
                  </a:lnTo>
                  <a:cubicBezTo>
                    <a:pt x="226" y="586"/>
                    <a:pt x="251" y="536"/>
                    <a:pt x="251" y="511"/>
                  </a:cubicBezTo>
                  <a:cubicBezTo>
                    <a:pt x="226" y="461"/>
                    <a:pt x="226" y="436"/>
                    <a:pt x="201" y="411"/>
                  </a:cubicBezTo>
                  <a:cubicBezTo>
                    <a:pt x="176" y="286"/>
                    <a:pt x="151" y="160"/>
                    <a:pt x="125" y="60"/>
                  </a:cubicBezTo>
                  <a:cubicBezTo>
                    <a:pt x="125" y="23"/>
                    <a:pt x="99" y="0"/>
                    <a:pt x="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9"/>
            <p:cNvSpPr/>
            <p:nvPr/>
          </p:nvSpPr>
          <p:spPr>
            <a:xfrm>
              <a:off x="2698775" y="2438000"/>
              <a:ext cx="3775" cy="15050"/>
            </a:xfrm>
            <a:custGeom>
              <a:avLst/>
              <a:gdLst/>
              <a:ahLst/>
              <a:cxnLst/>
              <a:rect l="l" t="t" r="r" b="b"/>
              <a:pathLst>
                <a:path w="151" h="602" extrusionOk="0">
                  <a:moveTo>
                    <a:pt x="50" y="0"/>
                  </a:moveTo>
                  <a:cubicBezTo>
                    <a:pt x="25" y="0"/>
                    <a:pt x="0" y="51"/>
                    <a:pt x="0" y="76"/>
                  </a:cubicBezTo>
                  <a:cubicBezTo>
                    <a:pt x="0" y="226"/>
                    <a:pt x="0" y="376"/>
                    <a:pt x="25" y="527"/>
                  </a:cubicBezTo>
                  <a:cubicBezTo>
                    <a:pt x="25" y="577"/>
                    <a:pt x="50" y="602"/>
                    <a:pt x="100" y="602"/>
                  </a:cubicBezTo>
                  <a:cubicBezTo>
                    <a:pt x="125" y="577"/>
                    <a:pt x="151" y="552"/>
                    <a:pt x="151" y="527"/>
                  </a:cubicBezTo>
                  <a:cubicBezTo>
                    <a:pt x="151" y="527"/>
                    <a:pt x="151" y="527"/>
                    <a:pt x="151" y="502"/>
                  </a:cubicBezTo>
                  <a:cubicBezTo>
                    <a:pt x="125" y="376"/>
                    <a:pt x="125" y="226"/>
                    <a:pt x="125" y="76"/>
                  </a:cubicBezTo>
                  <a:cubicBezTo>
                    <a:pt x="125" y="51"/>
                    <a:pt x="100" y="0"/>
                    <a:pt x="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9"/>
            <p:cNvSpPr/>
            <p:nvPr/>
          </p:nvSpPr>
          <p:spPr>
            <a:xfrm>
              <a:off x="2708175" y="2436125"/>
              <a:ext cx="6275" cy="18825"/>
            </a:xfrm>
            <a:custGeom>
              <a:avLst/>
              <a:gdLst/>
              <a:ahLst/>
              <a:cxnLst/>
              <a:rect l="l" t="t" r="r" b="b"/>
              <a:pathLst>
                <a:path w="251" h="753" extrusionOk="0">
                  <a:moveTo>
                    <a:pt x="201" y="0"/>
                  </a:moveTo>
                  <a:cubicBezTo>
                    <a:pt x="150" y="0"/>
                    <a:pt x="125" y="25"/>
                    <a:pt x="125" y="50"/>
                  </a:cubicBezTo>
                  <a:cubicBezTo>
                    <a:pt x="75" y="226"/>
                    <a:pt x="50" y="401"/>
                    <a:pt x="25" y="577"/>
                  </a:cubicBezTo>
                  <a:cubicBezTo>
                    <a:pt x="25" y="602"/>
                    <a:pt x="25" y="652"/>
                    <a:pt x="25" y="677"/>
                  </a:cubicBezTo>
                  <a:cubicBezTo>
                    <a:pt x="0" y="702"/>
                    <a:pt x="25" y="752"/>
                    <a:pt x="75" y="752"/>
                  </a:cubicBezTo>
                  <a:cubicBezTo>
                    <a:pt x="100" y="752"/>
                    <a:pt x="125" y="727"/>
                    <a:pt x="150" y="702"/>
                  </a:cubicBezTo>
                  <a:cubicBezTo>
                    <a:pt x="150" y="652"/>
                    <a:pt x="150" y="602"/>
                    <a:pt x="150" y="577"/>
                  </a:cubicBezTo>
                  <a:cubicBezTo>
                    <a:pt x="176" y="401"/>
                    <a:pt x="201" y="251"/>
                    <a:pt x="251" y="75"/>
                  </a:cubicBezTo>
                  <a:cubicBezTo>
                    <a:pt x="251" y="50"/>
                    <a:pt x="226" y="25"/>
                    <a:pt x="2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9"/>
            <p:cNvSpPr/>
            <p:nvPr/>
          </p:nvSpPr>
          <p:spPr>
            <a:xfrm>
              <a:off x="2602900" y="2452175"/>
              <a:ext cx="22575" cy="77950"/>
            </a:xfrm>
            <a:custGeom>
              <a:avLst/>
              <a:gdLst/>
              <a:ahLst/>
              <a:cxnLst/>
              <a:rect l="l" t="t" r="r" b="b"/>
              <a:pathLst>
                <a:path w="903" h="3118" extrusionOk="0">
                  <a:moveTo>
                    <a:pt x="326" y="135"/>
                  </a:moveTo>
                  <a:cubicBezTo>
                    <a:pt x="376" y="160"/>
                    <a:pt x="402" y="185"/>
                    <a:pt x="402" y="235"/>
                  </a:cubicBezTo>
                  <a:cubicBezTo>
                    <a:pt x="402" y="286"/>
                    <a:pt x="376" y="361"/>
                    <a:pt x="301" y="386"/>
                  </a:cubicBezTo>
                  <a:cubicBezTo>
                    <a:pt x="226" y="386"/>
                    <a:pt x="176" y="336"/>
                    <a:pt x="151" y="286"/>
                  </a:cubicBezTo>
                  <a:cubicBezTo>
                    <a:pt x="151" y="235"/>
                    <a:pt x="151" y="185"/>
                    <a:pt x="176" y="160"/>
                  </a:cubicBezTo>
                  <a:cubicBezTo>
                    <a:pt x="201" y="135"/>
                    <a:pt x="251" y="135"/>
                    <a:pt x="276" y="135"/>
                  </a:cubicBezTo>
                  <a:close/>
                  <a:moveTo>
                    <a:pt x="296" y="0"/>
                  </a:moveTo>
                  <a:cubicBezTo>
                    <a:pt x="224" y="0"/>
                    <a:pt x="156" y="23"/>
                    <a:pt x="101" y="60"/>
                  </a:cubicBezTo>
                  <a:cubicBezTo>
                    <a:pt x="26" y="135"/>
                    <a:pt x="1" y="210"/>
                    <a:pt x="26" y="311"/>
                  </a:cubicBezTo>
                  <a:cubicBezTo>
                    <a:pt x="51" y="386"/>
                    <a:pt x="101" y="461"/>
                    <a:pt x="176" y="486"/>
                  </a:cubicBezTo>
                  <a:cubicBezTo>
                    <a:pt x="151" y="937"/>
                    <a:pt x="151" y="1413"/>
                    <a:pt x="226" y="1865"/>
                  </a:cubicBezTo>
                  <a:cubicBezTo>
                    <a:pt x="276" y="2215"/>
                    <a:pt x="376" y="2742"/>
                    <a:pt x="752" y="3093"/>
                  </a:cubicBezTo>
                  <a:lnTo>
                    <a:pt x="777" y="3093"/>
                  </a:lnTo>
                  <a:cubicBezTo>
                    <a:pt x="803" y="3118"/>
                    <a:pt x="803" y="3118"/>
                    <a:pt x="828" y="3118"/>
                  </a:cubicBezTo>
                  <a:cubicBezTo>
                    <a:pt x="828" y="3118"/>
                    <a:pt x="853" y="3118"/>
                    <a:pt x="878" y="3093"/>
                  </a:cubicBezTo>
                  <a:cubicBezTo>
                    <a:pt x="903" y="3068"/>
                    <a:pt x="878" y="3017"/>
                    <a:pt x="853" y="2992"/>
                  </a:cubicBezTo>
                  <a:cubicBezTo>
                    <a:pt x="853" y="2992"/>
                    <a:pt x="828" y="2967"/>
                    <a:pt x="803" y="2942"/>
                  </a:cubicBezTo>
                  <a:cubicBezTo>
                    <a:pt x="577" y="2717"/>
                    <a:pt x="427" y="2366"/>
                    <a:pt x="351" y="1839"/>
                  </a:cubicBezTo>
                  <a:cubicBezTo>
                    <a:pt x="276" y="1388"/>
                    <a:pt x="276" y="937"/>
                    <a:pt x="301" y="511"/>
                  </a:cubicBezTo>
                  <a:lnTo>
                    <a:pt x="326" y="511"/>
                  </a:lnTo>
                  <a:cubicBezTo>
                    <a:pt x="452" y="486"/>
                    <a:pt x="552" y="336"/>
                    <a:pt x="527" y="210"/>
                  </a:cubicBezTo>
                  <a:cubicBezTo>
                    <a:pt x="502" y="110"/>
                    <a:pt x="452" y="35"/>
                    <a:pt x="376" y="10"/>
                  </a:cubicBezTo>
                  <a:cubicBezTo>
                    <a:pt x="350" y="3"/>
                    <a:pt x="323" y="0"/>
                    <a:pt x="2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9"/>
            <p:cNvSpPr/>
            <p:nvPr/>
          </p:nvSpPr>
          <p:spPr>
            <a:xfrm>
              <a:off x="2674950" y="2761925"/>
              <a:ext cx="13825" cy="22600"/>
            </a:xfrm>
            <a:custGeom>
              <a:avLst/>
              <a:gdLst/>
              <a:ahLst/>
              <a:cxnLst/>
              <a:rect l="l" t="t" r="r" b="b"/>
              <a:pathLst>
                <a:path w="553" h="904" extrusionOk="0">
                  <a:moveTo>
                    <a:pt x="352" y="1"/>
                  </a:moveTo>
                  <a:cubicBezTo>
                    <a:pt x="302" y="26"/>
                    <a:pt x="276" y="51"/>
                    <a:pt x="302" y="76"/>
                  </a:cubicBezTo>
                  <a:cubicBezTo>
                    <a:pt x="302" y="151"/>
                    <a:pt x="327" y="201"/>
                    <a:pt x="327" y="277"/>
                  </a:cubicBezTo>
                  <a:cubicBezTo>
                    <a:pt x="352" y="427"/>
                    <a:pt x="377" y="577"/>
                    <a:pt x="402" y="703"/>
                  </a:cubicBezTo>
                  <a:cubicBezTo>
                    <a:pt x="276" y="728"/>
                    <a:pt x="176" y="753"/>
                    <a:pt x="51" y="778"/>
                  </a:cubicBezTo>
                  <a:cubicBezTo>
                    <a:pt x="1" y="803"/>
                    <a:pt x="1" y="828"/>
                    <a:pt x="1" y="853"/>
                  </a:cubicBezTo>
                  <a:cubicBezTo>
                    <a:pt x="1" y="903"/>
                    <a:pt x="26" y="903"/>
                    <a:pt x="51" y="903"/>
                  </a:cubicBezTo>
                  <a:lnTo>
                    <a:pt x="76" y="903"/>
                  </a:lnTo>
                  <a:cubicBezTo>
                    <a:pt x="226" y="878"/>
                    <a:pt x="352" y="853"/>
                    <a:pt x="502" y="828"/>
                  </a:cubicBezTo>
                  <a:cubicBezTo>
                    <a:pt x="502" y="828"/>
                    <a:pt x="527" y="828"/>
                    <a:pt x="527" y="803"/>
                  </a:cubicBezTo>
                  <a:cubicBezTo>
                    <a:pt x="552" y="803"/>
                    <a:pt x="552" y="778"/>
                    <a:pt x="552" y="753"/>
                  </a:cubicBezTo>
                  <a:cubicBezTo>
                    <a:pt x="527" y="577"/>
                    <a:pt x="477" y="427"/>
                    <a:pt x="452" y="252"/>
                  </a:cubicBezTo>
                  <a:cubicBezTo>
                    <a:pt x="452" y="176"/>
                    <a:pt x="427" y="126"/>
                    <a:pt x="427" y="51"/>
                  </a:cubicBezTo>
                  <a:cubicBezTo>
                    <a:pt x="427" y="26"/>
                    <a:pt x="377" y="1"/>
                    <a:pt x="3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788" name="Google Shape;1788;p69"/>
          <p:cNvGraphicFramePr/>
          <p:nvPr/>
        </p:nvGraphicFramePr>
        <p:xfrm>
          <a:off x="1065750" y="2954000"/>
          <a:ext cx="6065775" cy="822900"/>
        </p:xfrm>
        <a:graphic>
          <a:graphicData uri="http://schemas.openxmlformats.org/drawingml/2006/table">
            <a:tbl>
              <a:tblPr>
                <a:noFill/>
                <a:tableStyleId>{5DD9DFA9-5B02-4852-9DED-C6F49D0A0438}</a:tableStyleId>
              </a:tblPr>
              <a:tblGrid>
                <a:gridCol w="2021925">
                  <a:extLst>
                    <a:ext uri="{9D8B030D-6E8A-4147-A177-3AD203B41FA5}">
                      <a16:colId xmlns:a16="http://schemas.microsoft.com/office/drawing/2014/main" val="20000"/>
                    </a:ext>
                  </a:extLst>
                </a:gridCol>
                <a:gridCol w="2021925">
                  <a:extLst>
                    <a:ext uri="{9D8B030D-6E8A-4147-A177-3AD203B41FA5}">
                      <a16:colId xmlns:a16="http://schemas.microsoft.com/office/drawing/2014/main" val="20001"/>
                    </a:ext>
                  </a:extLst>
                </a:gridCol>
                <a:gridCol w="202192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1600"/>
                        </a:spcAft>
                        <a:buNone/>
                      </a:pPr>
                      <a:r>
                        <a:rPr lang="en" sz="1500">
                          <a:solidFill>
                            <a:schemeClr val="dk2"/>
                          </a:solidFill>
                          <a:latin typeface="Manjari"/>
                          <a:ea typeface="Manjari"/>
                          <a:cs typeface="Manjari"/>
                          <a:sym typeface="Manjari"/>
                        </a:rPr>
                        <a:t> I am facing</a:t>
                      </a:r>
                      <a:endParaRPr/>
                    </a:p>
                  </a:txBody>
                  <a:tcPr marL="91425" marR="91425" marT="91425" marB="91425"/>
                </a:tc>
                <a:tc>
                  <a:txBody>
                    <a:bodyPr/>
                    <a:lstStyle/>
                    <a:p>
                      <a:pPr marL="0" lvl="0" indent="0" algn="l" rtl="0">
                        <a:spcBef>
                          <a:spcPts val="0"/>
                        </a:spcBef>
                        <a:spcAft>
                          <a:spcPts val="1600"/>
                        </a:spcAft>
                        <a:buNone/>
                      </a:pPr>
                      <a:r>
                        <a:rPr lang="en" sz="1500">
                          <a:solidFill>
                            <a:schemeClr val="dk2"/>
                          </a:solidFill>
                          <a:latin typeface="Manjari"/>
                          <a:ea typeface="Manjari"/>
                          <a:cs typeface="Manjari"/>
                          <a:sym typeface="Manjari"/>
                        </a:rPr>
                        <a:t>my school faces</a:t>
                      </a:r>
                      <a:endParaRPr/>
                    </a:p>
                  </a:txBody>
                  <a:tcPr marL="91425" marR="91425" marT="91425" marB="91425"/>
                </a:tc>
                <a:tc>
                  <a:txBody>
                    <a:bodyPr/>
                    <a:lstStyle/>
                    <a:p>
                      <a:pPr marL="0" lvl="0" indent="0" algn="l" rtl="0">
                        <a:spcBef>
                          <a:spcPts val="0"/>
                        </a:spcBef>
                        <a:spcAft>
                          <a:spcPts val="1600"/>
                        </a:spcAft>
                        <a:buNone/>
                      </a:pPr>
                      <a:r>
                        <a:rPr lang="en" sz="1500">
                          <a:solidFill>
                            <a:schemeClr val="dk2"/>
                          </a:solidFill>
                          <a:latin typeface="Manjari"/>
                          <a:ea typeface="Manjari"/>
                          <a:cs typeface="Manjari"/>
                          <a:sym typeface="Manjari"/>
                        </a:rPr>
                        <a:t>my community faces</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1600"/>
                        </a:spcAft>
                        <a:buNone/>
                      </a:pPr>
                      <a:r>
                        <a:rPr lang="en" sz="1500">
                          <a:solidFill>
                            <a:schemeClr val="dk2"/>
                          </a:solidFill>
                          <a:latin typeface="Manjari"/>
                          <a:ea typeface="Manjari"/>
                          <a:cs typeface="Manjari"/>
                          <a:sym typeface="Manjari"/>
                        </a:rPr>
                        <a:t>my grade faces</a:t>
                      </a:r>
                      <a:endParaRPr/>
                    </a:p>
                  </a:txBody>
                  <a:tcPr marL="91425" marR="91425" marT="91425" marB="91425"/>
                </a:tc>
                <a:tc>
                  <a:txBody>
                    <a:bodyPr/>
                    <a:lstStyle/>
                    <a:p>
                      <a:pPr marL="0" lvl="0" indent="0" algn="l" rtl="0">
                        <a:spcBef>
                          <a:spcPts val="0"/>
                        </a:spcBef>
                        <a:spcAft>
                          <a:spcPts val="1600"/>
                        </a:spcAft>
                        <a:buNone/>
                      </a:pPr>
                      <a:r>
                        <a:rPr lang="en" sz="1500">
                          <a:solidFill>
                            <a:schemeClr val="dk2"/>
                          </a:solidFill>
                          <a:latin typeface="Manjari"/>
                          <a:ea typeface="Manjari"/>
                          <a:cs typeface="Manjari"/>
                          <a:sym typeface="Manjari"/>
                        </a:rPr>
                        <a:t>my class faces</a:t>
                      </a:r>
                      <a:endParaRPr/>
                    </a:p>
                  </a:txBody>
                  <a:tcPr marL="91425" marR="91425" marT="91425" marB="91425"/>
                </a:tc>
                <a:tc>
                  <a:txBody>
                    <a:bodyPr/>
                    <a:lstStyle/>
                    <a:p>
                      <a:pPr marL="0" lvl="0" indent="0" algn="l" rtl="0">
                        <a:spcBef>
                          <a:spcPts val="0"/>
                        </a:spcBef>
                        <a:spcAft>
                          <a:spcPts val="1600"/>
                        </a:spcAft>
                        <a:buNone/>
                      </a:pPr>
                      <a:r>
                        <a:rPr lang="en" sz="1500">
                          <a:solidFill>
                            <a:schemeClr val="dk2"/>
                          </a:solidFill>
                          <a:latin typeface="Manjari"/>
                          <a:ea typeface="Manjari"/>
                          <a:cs typeface="Manjari"/>
                          <a:sym typeface="Manjari"/>
                        </a:rPr>
                        <a:t>my family faces</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1793" name="Google Shape;1793;p70"/>
          <p:cNvSpPr/>
          <p:nvPr/>
        </p:nvSpPr>
        <p:spPr>
          <a:xfrm>
            <a:off x="4082700" y="1655275"/>
            <a:ext cx="978600" cy="978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70"/>
          <p:cNvSpPr/>
          <p:nvPr/>
        </p:nvSpPr>
        <p:spPr>
          <a:xfrm>
            <a:off x="6888025" y="1655275"/>
            <a:ext cx="978600" cy="978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70"/>
          <p:cNvSpPr/>
          <p:nvPr/>
        </p:nvSpPr>
        <p:spPr>
          <a:xfrm>
            <a:off x="1277375" y="1655275"/>
            <a:ext cx="978600" cy="978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0"/>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The 6 Steps of PPA </a:t>
            </a:r>
            <a:endParaRPr>
              <a:solidFill>
                <a:schemeClr val="lt2"/>
              </a:solidFill>
            </a:endParaRPr>
          </a:p>
        </p:txBody>
      </p:sp>
      <p:sp>
        <p:nvSpPr>
          <p:cNvPr id="1797" name="Google Shape;1797;p70"/>
          <p:cNvSpPr txBox="1">
            <a:spLocks noGrp="1"/>
          </p:cNvSpPr>
          <p:nvPr>
            <p:ph type="subTitle" idx="1"/>
          </p:nvPr>
        </p:nvSpPr>
        <p:spPr>
          <a:xfrm>
            <a:off x="719998" y="2801600"/>
            <a:ext cx="21132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Define the PROBLEM</a:t>
            </a:r>
            <a:endParaRPr/>
          </a:p>
        </p:txBody>
      </p:sp>
      <p:sp>
        <p:nvSpPr>
          <p:cNvPr id="1798" name="Google Shape;1798;p70"/>
          <p:cNvSpPr txBox="1">
            <a:spLocks noGrp="1"/>
          </p:cNvSpPr>
          <p:nvPr>
            <p:ph type="subTitle" idx="2"/>
          </p:nvPr>
        </p:nvSpPr>
        <p:spPr>
          <a:xfrm>
            <a:off x="720008" y="3271400"/>
            <a:ext cx="2113200" cy="881700"/>
          </a:xfrm>
          <a:prstGeom prst="rect">
            <a:avLst/>
          </a:prstGeom>
        </p:spPr>
        <p:txBody>
          <a:bodyPr spcFirstLastPara="1" wrap="square" lIns="0" tIns="0" rIns="0" bIns="0" anchor="ctr" anchorCtr="0">
            <a:normAutofit fontScale="85000" lnSpcReduction="20000"/>
          </a:bodyPr>
          <a:lstStyle/>
          <a:p>
            <a:pPr marL="0" lvl="0" indent="0" algn="ctr" rtl="0">
              <a:spcBef>
                <a:spcPts val="0"/>
              </a:spcBef>
              <a:spcAft>
                <a:spcPts val="0"/>
              </a:spcAft>
              <a:buNone/>
            </a:pPr>
            <a:r>
              <a:rPr lang="en"/>
              <a:t>What is something I need to do better?</a:t>
            </a:r>
            <a:endParaRPr/>
          </a:p>
          <a:p>
            <a:pPr marL="0" lvl="0" indent="0" algn="ctr" rtl="0">
              <a:spcBef>
                <a:spcPts val="0"/>
              </a:spcBef>
              <a:spcAft>
                <a:spcPts val="0"/>
              </a:spcAft>
              <a:buNone/>
            </a:pPr>
            <a:endParaRPr/>
          </a:p>
          <a:p>
            <a:pPr marL="0" lvl="0" indent="0" algn="ctr" rtl="0">
              <a:spcBef>
                <a:spcPts val="0"/>
              </a:spcBef>
              <a:spcAft>
                <a:spcPts val="0"/>
              </a:spcAft>
              <a:buNone/>
            </a:pPr>
            <a:r>
              <a:rPr lang="en"/>
              <a:t>What is a challenge for my class? </a:t>
            </a:r>
            <a:endParaRPr/>
          </a:p>
        </p:txBody>
      </p:sp>
      <p:sp>
        <p:nvSpPr>
          <p:cNvPr id="1799" name="Google Shape;1799;p70"/>
          <p:cNvSpPr txBox="1">
            <a:spLocks noGrp="1"/>
          </p:cNvSpPr>
          <p:nvPr>
            <p:ph type="subTitle" idx="3"/>
          </p:nvPr>
        </p:nvSpPr>
        <p:spPr>
          <a:xfrm>
            <a:off x="3515398" y="2801600"/>
            <a:ext cx="21132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Gather Evidence </a:t>
            </a:r>
            <a:endParaRPr/>
          </a:p>
        </p:txBody>
      </p:sp>
      <p:sp>
        <p:nvSpPr>
          <p:cNvPr id="1800" name="Google Shape;1800;p70"/>
          <p:cNvSpPr txBox="1">
            <a:spLocks noGrp="1"/>
          </p:cNvSpPr>
          <p:nvPr>
            <p:ph type="subTitle" idx="4"/>
          </p:nvPr>
        </p:nvSpPr>
        <p:spPr>
          <a:xfrm>
            <a:off x="3515408" y="3271400"/>
            <a:ext cx="2113200" cy="881700"/>
          </a:xfrm>
          <a:prstGeom prst="rect">
            <a:avLst/>
          </a:prstGeom>
        </p:spPr>
        <p:txBody>
          <a:bodyPr spcFirstLastPara="1" wrap="square" lIns="0" tIns="0" rIns="0" bIns="0" anchor="ctr" anchorCtr="0">
            <a:normAutofit/>
          </a:bodyPr>
          <a:lstStyle/>
          <a:p>
            <a:pPr marL="0" lvl="0" indent="0" algn="ctr" rtl="0">
              <a:spcBef>
                <a:spcPts val="0"/>
              </a:spcBef>
              <a:spcAft>
                <a:spcPts val="0"/>
              </a:spcAft>
              <a:buNone/>
            </a:pPr>
            <a:r>
              <a:rPr lang="en"/>
              <a:t>We need to gather research or conduct research </a:t>
            </a:r>
            <a:endParaRPr/>
          </a:p>
        </p:txBody>
      </p:sp>
      <p:sp>
        <p:nvSpPr>
          <p:cNvPr id="1801" name="Google Shape;1801;p70"/>
          <p:cNvSpPr txBox="1">
            <a:spLocks noGrp="1"/>
          </p:cNvSpPr>
          <p:nvPr>
            <p:ph type="subTitle" idx="5"/>
          </p:nvPr>
        </p:nvSpPr>
        <p:spPr>
          <a:xfrm>
            <a:off x="6310798" y="2801600"/>
            <a:ext cx="21132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Identify Causes </a:t>
            </a:r>
            <a:endParaRPr/>
          </a:p>
        </p:txBody>
      </p:sp>
      <p:sp>
        <p:nvSpPr>
          <p:cNvPr id="1802" name="Google Shape;1802;p70"/>
          <p:cNvSpPr txBox="1">
            <a:spLocks noGrp="1"/>
          </p:cNvSpPr>
          <p:nvPr>
            <p:ph type="subTitle" idx="6"/>
          </p:nvPr>
        </p:nvSpPr>
        <p:spPr>
          <a:xfrm>
            <a:off x="6310808" y="3271400"/>
            <a:ext cx="2113200" cy="881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WHY is the problem happening? </a:t>
            </a:r>
            <a:endParaRPr/>
          </a:p>
        </p:txBody>
      </p:sp>
      <p:grpSp>
        <p:nvGrpSpPr>
          <p:cNvPr id="1803" name="Google Shape;1803;p70"/>
          <p:cNvGrpSpPr/>
          <p:nvPr/>
        </p:nvGrpSpPr>
        <p:grpSpPr>
          <a:xfrm>
            <a:off x="7127351" y="1810902"/>
            <a:ext cx="460223" cy="667313"/>
            <a:chOff x="6251125" y="1709000"/>
            <a:chExt cx="242900" cy="352200"/>
          </a:xfrm>
        </p:grpSpPr>
        <p:sp>
          <p:nvSpPr>
            <p:cNvPr id="1804" name="Google Shape;1804;p70"/>
            <p:cNvSpPr/>
            <p:nvPr/>
          </p:nvSpPr>
          <p:spPr>
            <a:xfrm>
              <a:off x="6251125" y="1709000"/>
              <a:ext cx="242900" cy="352200"/>
            </a:xfrm>
            <a:custGeom>
              <a:avLst/>
              <a:gdLst/>
              <a:ahLst/>
              <a:cxnLst/>
              <a:rect l="l" t="t" r="r" b="b"/>
              <a:pathLst>
                <a:path w="9716" h="14088" extrusionOk="0">
                  <a:moveTo>
                    <a:pt x="4862" y="1"/>
                  </a:moveTo>
                  <a:cubicBezTo>
                    <a:pt x="4505" y="1"/>
                    <a:pt x="4193" y="188"/>
                    <a:pt x="4024" y="474"/>
                  </a:cubicBezTo>
                  <a:cubicBezTo>
                    <a:pt x="3854" y="331"/>
                    <a:pt x="3640" y="242"/>
                    <a:pt x="3399" y="242"/>
                  </a:cubicBezTo>
                  <a:cubicBezTo>
                    <a:pt x="2980" y="242"/>
                    <a:pt x="2623" y="509"/>
                    <a:pt x="2489" y="893"/>
                  </a:cubicBezTo>
                  <a:cubicBezTo>
                    <a:pt x="2338" y="786"/>
                    <a:pt x="2150" y="723"/>
                    <a:pt x="1945" y="723"/>
                  </a:cubicBezTo>
                  <a:cubicBezTo>
                    <a:pt x="1410" y="723"/>
                    <a:pt x="973" y="1161"/>
                    <a:pt x="973" y="1696"/>
                  </a:cubicBezTo>
                  <a:cubicBezTo>
                    <a:pt x="973" y="1785"/>
                    <a:pt x="991" y="1874"/>
                    <a:pt x="1017" y="1963"/>
                  </a:cubicBezTo>
                  <a:cubicBezTo>
                    <a:pt x="571" y="2053"/>
                    <a:pt x="241" y="2445"/>
                    <a:pt x="241" y="2909"/>
                  </a:cubicBezTo>
                  <a:cubicBezTo>
                    <a:pt x="241" y="3177"/>
                    <a:pt x="357" y="3426"/>
                    <a:pt x="536" y="3596"/>
                  </a:cubicBezTo>
                  <a:cubicBezTo>
                    <a:pt x="509" y="3694"/>
                    <a:pt x="491" y="3783"/>
                    <a:pt x="491" y="3881"/>
                  </a:cubicBezTo>
                  <a:cubicBezTo>
                    <a:pt x="491" y="4149"/>
                    <a:pt x="598" y="4399"/>
                    <a:pt x="776" y="4568"/>
                  </a:cubicBezTo>
                  <a:cubicBezTo>
                    <a:pt x="750" y="4658"/>
                    <a:pt x="732" y="4756"/>
                    <a:pt x="732" y="4854"/>
                  </a:cubicBezTo>
                  <a:cubicBezTo>
                    <a:pt x="732" y="4988"/>
                    <a:pt x="759" y="5121"/>
                    <a:pt x="812" y="5246"/>
                  </a:cubicBezTo>
                  <a:cubicBezTo>
                    <a:pt x="759" y="5345"/>
                    <a:pt x="732" y="5460"/>
                    <a:pt x="732" y="5576"/>
                  </a:cubicBezTo>
                  <a:cubicBezTo>
                    <a:pt x="732" y="5987"/>
                    <a:pt x="1053" y="6308"/>
                    <a:pt x="1463" y="6308"/>
                  </a:cubicBezTo>
                  <a:lnTo>
                    <a:pt x="1463" y="6549"/>
                  </a:lnTo>
                  <a:cubicBezTo>
                    <a:pt x="1463" y="7138"/>
                    <a:pt x="1811" y="7673"/>
                    <a:pt x="2355" y="7896"/>
                  </a:cubicBezTo>
                  <a:lnTo>
                    <a:pt x="3399" y="8333"/>
                  </a:lnTo>
                  <a:lnTo>
                    <a:pt x="3399" y="9127"/>
                  </a:lnTo>
                  <a:cubicBezTo>
                    <a:pt x="3399" y="9332"/>
                    <a:pt x="3265" y="9520"/>
                    <a:pt x="3069" y="9582"/>
                  </a:cubicBezTo>
                  <a:lnTo>
                    <a:pt x="2721" y="9698"/>
                  </a:lnTo>
                  <a:cubicBezTo>
                    <a:pt x="2638" y="9627"/>
                    <a:pt x="2531" y="9587"/>
                    <a:pt x="2421" y="9587"/>
                  </a:cubicBezTo>
                  <a:cubicBezTo>
                    <a:pt x="2366" y="9587"/>
                    <a:pt x="2311" y="9597"/>
                    <a:pt x="2257" y="9618"/>
                  </a:cubicBezTo>
                  <a:lnTo>
                    <a:pt x="1071" y="10010"/>
                  </a:lnTo>
                  <a:cubicBezTo>
                    <a:pt x="714" y="10126"/>
                    <a:pt x="455" y="10438"/>
                    <a:pt x="411" y="10813"/>
                  </a:cubicBezTo>
                  <a:lnTo>
                    <a:pt x="197" y="12517"/>
                  </a:lnTo>
                  <a:lnTo>
                    <a:pt x="188" y="12517"/>
                  </a:lnTo>
                  <a:cubicBezTo>
                    <a:pt x="182" y="12516"/>
                    <a:pt x="176" y="12516"/>
                    <a:pt x="170" y="12516"/>
                  </a:cubicBezTo>
                  <a:cubicBezTo>
                    <a:pt x="97" y="12516"/>
                    <a:pt x="35" y="12567"/>
                    <a:pt x="27" y="12642"/>
                  </a:cubicBezTo>
                  <a:lnTo>
                    <a:pt x="9" y="12838"/>
                  </a:lnTo>
                  <a:cubicBezTo>
                    <a:pt x="0" y="12918"/>
                    <a:pt x="54" y="12990"/>
                    <a:pt x="134" y="12999"/>
                  </a:cubicBezTo>
                  <a:lnTo>
                    <a:pt x="491" y="13034"/>
                  </a:lnTo>
                  <a:lnTo>
                    <a:pt x="491" y="13596"/>
                  </a:lnTo>
                  <a:cubicBezTo>
                    <a:pt x="491" y="13873"/>
                    <a:pt x="705" y="14087"/>
                    <a:pt x="973" y="14087"/>
                  </a:cubicBezTo>
                  <a:lnTo>
                    <a:pt x="8743" y="14087"/>
                  </a:lnTo>
                  <a:cubicBezTo>
                    <a:pt x="9011" y="14087"/>
                    <a:pt x="9225" y="13873"/>
                    <a:pt x="9225" y="13596"/>
                  </a:cubicBezTo>
                  <a:lnTo>
                    <a:pt x="9225" y="13034"/>
                  </a:lnTo>
                  <a:lnTo>
                    <a:pt x="9582" y="12999"/>
                  </a:lnTo>
                  <a:cubicBezTo>
                    <a:pt x="9662" y="12990"/>
                    <a:pt x="9715" y="12918"/>
                    <a:pt x="9706" y="12838"/>
                  </a:cubicBezTo>
                  <a:lnTo>
                    <a:pt x="9689" y="12642"/>
                  </a:lnTo>
                  <a:cubicBezTo>
                    <a:pt x="9680" y="12567"/>
                    <a:pt x="9618" y="12516"/>
                    <a:pt x="9545" y="12516"/>
                  </a:cubicBezTo>
                  <a:cubicBezTo>
                    <a:pt x="9540" y="12516"/>
                    <a:pt x="9534" y="12516"/>
                    <a:pt x="9528" y="12517"/>
                  </a:cubicBezTo>
                  <a:lnTo>
                    <a:pt x="9519" y="12517"/>
                  </a:lnTo>
                  <a:lnTo>
                    <a:pt x="9305" y="10813"/>
                  </a:lnTo>
                  <a:cubicBezTo>
                    <a:pt x="9260" y="10438"/>
                    <a:pt x="9002" y="10126"/>
                    <a:pt x="8645" y="10010"/>
                  </a:cubicBezTo>
                  <a:lnTo>
                    <a:pt x="7458" y="9618"/>
                  </a:lnTo>
                  <a:cubicBezTo>
                    <a:pt x="7405" y="9597"/>
                    <a:pt x="7349" y="9587"/>
                    <a:pt x="7294" y="9587"/>
                  </a:cubicBezTo>
                  <a:cubicBezTo>
                    <a:pt x="7185" y="9587"/>
                    <a:pt x="7078" y="9627"/>
                    <a:pt x="6994" y="9698"/>
                  </a:cubicBezTo>
                  <a:lnTo>
                    <a:pt x="6646" y="9582"/>
                  </a:lnTo>
                  <a:cubicBezTo>
                    <a:pt x="6450" y="9520"/>
                    <a:pt x="6316" y="9332"/>
                    <a:pt x="6316" y="9127"/>
                  </a:cubicBezTo>
                  <a:lnTo>
                    <a:pt x="6316" y="8333"/>
                  </a:lnTo>
                  <a:lnTo>
                    <a:pt x="7360" y="7896"/>
                  </a:lnTo>
                  <a:cubicBezTo>
                    <a:pt x="7904" y="7673"/>
                    <a:pt x="8261" y="7138"/>
                    <a:pt x="8261" y="6549"/>
                  </a:cubicBezTo>
                  <a:lnTo>
                    <a:pt x="8261" y="6308"/>
                  </a:lnTo>
                  <a:cubicBezTo>
                    <a:pt x="8663" y="6308"/>
                    <a:pt x="8984" y="5987"/>
                    <a:pt x="8984" y="5576"/>
                  </a:cubicBezTo>
                  <a:cubicBezTo>
                    <a:pt x="8984" y="5460"/>
                    <a:pt x="8957" y="5345"/>
                    <a:pt x="8904" y="5246"/>
                  </a:cubicBezTo>
                  <a:cubicBezTo>
                    <a:pt x="8957" y="5121"/>
                    <a:pt x="8984" y="4988"/>
                    <a:pt x="8984" y="4854"/>
                  </a:cubicBezTo>
                  <a:cubicBezTo>
                    <a:pt x="8984" y="4756"/>
                    <a:pt x="8966" y="4658"/>
                    <a:pt x="8939" y="4568"/>
                  </a:cubicBezTo>
                  <a:cubicBezTo>
                    <a:pt x="9118" y="4399"/>
                    <a:pt x="9225" y="4149"/>
                    <a:pt x="9225" y="3881"/>
                  </a:cubicBezTo>
                  <a:cubicBezTo>
                    <a:pt x="9225" y="3783"/>
                    <a:pt x="9207" y="3694"/>
                    <a:pt x="9180" y="3596"/>
                  </a:cubicBezTo>
                  <a:cubicBezTo>
                    <a:pt x="9358" y="3426"/>
                    <a:pt x="9474" y="3177"/>
                    <a:pt x="9474" y="2909"/>
                  </a:cubicBezTo>
                  <a:cubicBezTo>
                    <a:pt x="9474" y="2445"/>
                    <a:pt x="9144" y="2053"/>
                    <a:pt x="8698" y="1963"/>
                  </a:cubicBezTo>
                  <a:cubicBezTo>
                    <a:pt x="8725" y="1874"/>
                    <a:pt x="8743" y="1785"/>
                    <a:pt x="8743" y="1696"/>
                  </a:cubicBezTo>
                  <a:cubicBezTo>
                    <a:pt x="8743" y="1161"/>
                    <a:pt x="8306" y="723"/>
                    <a:pt x="7771" y="723"/>
                  </a:cubicBezTo>
                  <a:cubicBezTo>
                    <a:pt x="7574" y="723"/>
                    <a:pt x="7387" y="786"/>
                    <a:pt x="7226" y="893"/>
                  </a:cubicBezTo>
                  <a:cubicBezTo>
                    <a:pt x="7093" y="509"/>
                    <a:pt x="6736" y="242"/>
                    <a:pt x="6316" y="242"/>
                  </a:cubicBezTo>
                  <a:cubicBezTo>
                    <a:pt x="6076" y="242"/>
                    <a:pt x="5861" y="331"/>
                    <a:pt x="5692" y="474"/>
                  </a:cubicBezTo>
                  <a:cubicBezTo>
                    <a:pt x="5522" y="188"/>
                    <a:pt x="5210" y="1"/>
                    <a:pt x="4862" y="1"/>
                  </a:cubicBezTo>
                  <a:close/>
                </a:path>
              </a:pathLst>
            </a:custGeom>
            <a:solidFill>
              <a:srgbClr val="C38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70"/>
            <p:cNvSpPr/>
            <p:nvPr/>
          </p:nvSpPr>
          <p:spPr>
            <a:xfrm>
              <a:off x="6257375" y="1709225"/>
              <a:ext cx="230625" cy="145675"/>
            </a:xfrm>
            <a:custGeom>
              <a:avLst/>
              <a:gdLst/>
              <a:ahLst/>
              <a:cxnLst/>
              <a:rect l="l" t="t" r="r" b="b"/>
              <a:pathLst>
                <a:path w="9225" h="5827" extrusionOk="0">
                  <a:moveTo>
                    <a:pt x="4612" y="1"/>
                  </a:moveTo>
                  <a:cubicBezTo>
                    <a:pt x="4255" y="1"/>
                    <a:pt x="3952" y="188"/>
                    <a:pt x="3783" y="474"/>
                  </a:cubicBezTo>
                  <a:cubicBezTo>
                    <a:pt x="3613" y="331"/>
                    <a:pt x="3399" y="242"/>
                    <a:pt x="3158" y="242"/>
                  </a:cubicBezTo>
                  <a:cubicBezTo>
                    <a:pt x="2730" y="242"/>
                    <a:pt x="2373" y="509"/>
                    <a:pt x="2248" y="893"/>
                  </a:cubicBezTo>
                  <a:cubicBezTo>
                    <a:pt x="2088" y="786"/>
                    <a:pt x="1900" y="723"/>
                    <a:pt x="1704" y="723"/>
                  </a:cubicBezTo>
                  <a:cubicBezTo>
                    <a:pt x="1160" y="723"/>
                    <a:pt x="732" y="1160"/>
                    <a:pt x="732" y="1696"/>
                  </a:cubicBezTo>
                  <a:cubicBezTo>
                    <a:pt x="732" y="1785"/>
                    <a:pt x="749" y="1874"/>
                    <a:pt x="767" y="1963"/>
                  </a:cubicBezTo>
                  <a:cubicBezTo>
                    <a:pt x="330" y="2053"/>
                    <a:pt x="0" y="2445"/>
                    <a:pt x="0" y="2909"/>
                  </a:cubicBezTo>
                  <a:cubicBezTo>
                    <a:pt x="0" y="3177"/>
                    <a:pt x="116" y="3426"/>
                    <a:pt x="286" y="3596"/>
                  </a:cubicBezTo>
                  <a:cubicBezTo>
                    <a:pt x="259" y="3694"/>
                    <a:pt x="241" y="3783"/>
                    <a:pt x="241" y="3881"/>
                  </a:cubicBezTo>
                  <a:cubicBezTo>
                    <a:pt x="241" y="4149"/>
                    <a:pt x="357" y="4399"/>
                    <a:pt x="535" y="4568"/>
                  </a:cubicBezTo>
                  <a:cubicBezTo>
                    <a:pt x="509" y="4658"/>
                    <a:pt x="491" y="4756"/>
                    <a:pt x="491" y="4854"/>
                  </a:cubicBezTo>
                  <a:cubicBezTo>
                    <a:pt x="491" y="5389"/>
                    <a:pt x="919" y="5826"/>
                    <a:pt x="1454" y="5826"/>
                  </a:cubicBezTo>
                  <a:lnTo>
                    <a:pt x="7770" y="5826"/>
                  </a:lnTo>
                  <a:cubicBezTo>
                    <a:pt x="8306" y="5826"/>
                    <a:pt x="8743" y="5389"/>
                    <a:pt x="8743" y="4854"/>
                  </a:cubicBezTo>
                  <a:cubicBezTo>
                    <a:pt x="8743" y="4756"/>
                    <a:pt x="8725" y="4658"/>
                    <a:pt x="8698" y="4568"/>
                  </a:cubicBezTo>
                  <a:cubicBezTo>
                    <a:pt x="8877" y="4399"/>
                    <a:pt x="8984" y="4149"/>
                    <a:pt x="8984" y="3881"/>
                  </a:cubicBezTo>
                  <a:cubicBezTo>
                    <a:pt x="8984" y="3783"/>
                    <a:pt x="8966" y="3694"/>
                    <a:pt x="8939" y="3596"/>
                  </a:cubicBezTo>
                  <a:cubicBezTo>
                    <a:pt x="9117" y="3426"/>
                    <a:pt x="9224" y="3177"/>
                    <a:pt x="9224" y="2909"/>
                  </a:cubicBezTo>
                  <a:cubicBezTo>
                    <a:pt x="9224" y="2445"/>
                    <a:pt x="8894" y="2053"/>
                    <a:pt x="8457" y="1963"/>
                  </a:cubicBezTo>
                  <a:cubicBezTo>
                    <a:pt x="8484" y="1874"/>
                    <a:pt x="8502" y="1785"/>
                    <a:pt x="8502" y="1696"/>
                  </a:cubicBezTo>
                  <a:cubicBezTo>
                    <a:pt x="8502" y="1160"/>
                    <a:pt x="8065" y="723"/>
                    <a:pt x="7529" y="723"/>
                  </a:cubicBezTo>
                  <a:cubicBezTo>
                    <a:pt x="7324" y="723"/>
                    <a:pt x="7137" y="786"/>
                    <a:pt x="6985" y="893"/>
                  </a:cubicBezTo>
                  <a:cubicBezTo>
                    <a:pt x="6851" y="509"/>
                    <a:pt x="6495" y="242"/>
                    <a:pt x="6066" y="242"/>
                  </a:cubicBezTo>
                  <a:cubicBezTo>
                    <a:pt x="5834" y="242"/>
                    <a:pt x="5611" y="331"/>
                    <a:pt x="5442" y="474"/>
                  </a:cubicBezTo>
                  <a:cubicBezTo>
                    <a:pt x="5272" y="188"/>
                    <a:pt x="4969" y="1"/>
                    <a:pt x="4612" y="1"/>
                  </a:cubicBezTo>
                  <a:close/>
                </a:path>
              </a:pathLst>
            </a:custGeom>
            <a:solidFill>
              <a:srgbClr val="303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70"/>
            <p:cNvSpPr/>
            <p:nvPr/>
          </p:nvSpPr>
          <p:spPr>
            <a:xfrm>
              <a:off x="6255800" y="1948525"/>
              <a:ext cx="234425" cy="112675"/>
            </a:xfrm>
            <a:custGeom>
              <a:avLst/>
              <a:gdLst/>
              <a:ahLst/>
              <a:cxnLst/>
              <a:rect l="l" t="t" r="r" b="b"/>
              <a:pathLst>
                <a:path w="9377" h="4507" extrusionOk="0">
                  <a:moveTo>
                    <a:pt x="2231" y="1"/>
                  </a:moveTo>
                  <a:cubicBezTo>
                    <a:pt x="2177" y="1"/>
                    <a:pt x="2123" y="9"/>
                    <a:pt x="2070" y="28"/>
                  </a:cubicBezTo>
                  <a:lnTo>
                    <a:pt x="884" y="420"/>
                  </a:lnTo>
                  <a:cubicBezTo>
                    <a:pt x="536" y="536"/>
                    <a:pt x="277" y="848"/>
                    <a:pt x="233" y="1223"/>
                  </a:cubicBezTo>
                  <a:lnTo>
                    <a:pt x="1" y="3070"/>
                  </a:lnTo>
                  <a:lnTo>
                    <a:pt x="1999" y="3284"/>
                  </a:lnTo>
                  <a:lnTo>
                    <a:pt x="1999" y="4479"/>
                  </a:lnTo>
                  <a:lnTo>
                    <a:pt x="7343" y="4479"/>
                  </a:lnTo>
                  <a:lnTo>
                    <a:pt x="7343" y="4506"/>
                  </a:lnTo>
                  <a:lnTo>
                    <a:pt x="7369" y="4506"/>
                  </a:lnTo>
                  <a:lnTo>
                    <a:pt x="7369" y="3293"/>
                  </a:lnTo>
                  <a:lnTo>
                    <a:pt x="9377" y="3293"/>
                  </a:lnTo>
                  <a:lnTo>
                    <a:pt x="9118" y="1223"/>
                  </a:lnTo>
                  <a:cubicBezTo>
                    <a:pt x="9073" y="848"/>
                    <a:pt x="8824" y="536"/>
                    <a:pt x="8467" y="420"/>
                  </a:cubicBezTo>
                  <a:lnTo>
                    <a:pt x="7280" y="28"/>
                  </a:lnTo>
                  <a:cubicBezTo>
                    <a:pt x="7228" y="9"/>
                    <a:pt x="7173" y="1"/>
                    <a:pt x="7120" y="1"/>
                  </a:cubicBezTo>
                  <a:cubicBezTo>
                    <a:pt x="6964" y="1"/>
                    <a:pt x="6813" y="76"/>
                    <a:pt x="6727" y="215"/>
                  </a:cubicBezTo>
                  <a:cubicBezTo>
                    <a:pt x="6299" y="893"/>
                    <a:pt x="5541" y="1339"/>
                    <a:pt x="4675" y="1339"/>
                  </a:cubicBezTo>
                  <a:cubicBezTo>
                    <a:pt x="3810" y="1339"/>
                    <a:pt x="3061" y="893"/>
                    <a:pt x="2623" y="215"/>
                  </a:cubicBezTo>
                  <a:cubicBezTo>
                    <a:pt x="2537" y="76"/>
                    <a:pt x="2387" y="1"/>
                    <a:pt x="2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70"/>
            <p:cNvSpPr/>
            <p:nvPr/>
          </p:nvSpPr>
          <p:spPr>
            <a:xfrm>
              <a:off x="6269400" y="1775925"/>
              <a:ext cx="206325" cy="151675"/>
            </a:xfrm>
            <a:custGeom>
              <a:avLst/>
              <a:gdLst/>
              <a:ahLst/>
              <a:cxnLst/>
              <a:rect l="l" t="t" r="r" b="b"/>
              <a:pathLst>
                <a:path w="8253" h="6067" extrusionOk="0">
                  <a:moveTo>
                    <a:pt x="1946" y="0"/>
                  </a:moveTo>
                  <a:cubicBezTo>
                    <a:pt x="1268" y="0"/>
                    <a:pt x="732" y="785"/>
                    <a:pt x="732" y="1454"/>
                  </a:cubicBezTo>
                  <a:lnTo>
                    <a:pt x="732" y="2186"/>
                  </a:lnTo>
                  <a:cubicBezTo>
                    <a:pt x="322" y="2186"/>
                    <a:pt x="1" y="2507"/>
                    <a:pt x="1" y="2908"/>
                  </a:cubicBezTo>
                  <a:cubicBezTo>
                    <a:pt x="1" y="3319"/>
                    <a:pt x="322" y="3640"/>
                    <a:pt x="732" y="3640"/>
                  </a:cubicBezTo>
                  <a:lnTo>
                    <a:pt x="732" y="3881"/>
                  </a:lnTo>
                  <a:cubicBezTo>
                    <a:pt x="732" y="4470"/>
                    <a:pt x="1080" y="5005"/>
                    <a:pt x="1624" y="5228"/>
                  </a:cubicBezTo>
                  <a:lnTo>
                    <a:pt x="3195" y="5879"/>
                  </a:lnTo>
                  <a:cubicBezTo>
                    <a:pt x="3489" y="6004"/>
                    <a:pt x="3810" y="6066"/>
                    <a:pt x="4131" y="6066"/>
                  </a:cubicBezTo>
                  <a:cubicBezTo>
                    <a:pt x="4444" y="6066"/>
                    <a:pt x="4765" y="6004"/>
                    <a:pt x="5059" y="5879"/>
                  </a:cubicBezTo>
                  <a:lnTo>
                    <a:pt x="6629" y="5228"/>
                  </a:lnTo>
                  <a:cubicBezTo>
                    <a:pt x="7173" y="5005"/>
                    <a:pt x="7530" y="4470"/>
                    <a:pt x="7530" y="3881"/>
                  </a:cubicBezTo>
                  <a:lnTo>
                    <a:pt x="7530" y="3640"/>
                  </a:lnTo>
                  <a:cubicBezTo>
                    <a:pt x="7932" y="3640"/>
                    <a:pt x="8253" y="3319"/>
                    <a:pt x="8253" y="2908"/>
                  </a:cubicBezTo>
                  <a:cubicBezTo>
                    <a:pt x="8253" y="2507"/>
                    <a:pt x="7932" y="2186"/>
                    <a:pt x="7530" y="2186"/>
                  </a:cubicBezTo>
                  <a:lnTo>
                    <a:pt x="7530" y="1454"/>
                  </a:lnTo>
                  <a:cubicBezTo>
                    <a:pt x="7530" y="785"/>
                    <a:pt x="6986" y="0"/>
                    <a:pt x="6308" y="0"/>
                  </a:cubicBezTo>
                  <a:close/>
                </a:path>
              </a:pathLst>
            </a:custGeom>
            <a:solidFill>
              <a:srgbClr val="D297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70"/>
            <p:cNvSpPr/>
            <p:nvPr/>
          </p:nvSpPr>
          <p:spPr>
            <a:xfrm>
              <a:off x="6324050" y="1836350"/>
              <a:ext cx="12075" cy="18325"/>
            </a:xfrm>
            <a:custGeom>
              <a:avLst/>
              <a:gdLst/>
              <a:ahLst/>
              <a:cxnLst/>
              <a:rect l="l" t="t" r="r" b="b"/>
              <a:pathLst>
                <a:path w="483" h="733" extrusionOk="0">
                  <a:moveTo>
                    <a:pt x="241" y="1"/>
                  </a:moveTo>
                  <a:cubicBezTo>
                    <a:pt x="108" y="1"/>
                    <a:pt x="0" y="108"/>
                    <a:pt x="0" y="242"/>
                  </a:cubicBezTo>
                  <a:lnTo>
                    <a:pt x="0" y="482"/>
                  </a:lnTo>
                  <a:cubicBezTo>
                    <a:pt x="0" y="616"/>
                    <a:pt x="108" y="732"/>
                    <a:pt x="241" y="732"/>
                  </a:cubicBezTo>
                  <a:cubicBezTo>
                    <a:pt x="375" y="732"/>
                    <a:pt x="482" y="616"/>
                    <a:pt x="482" y="482"/>
                  </a:cubicBezTo>
                  <a:lnTo>
                    <a:pt x="482" y="242"/>
                  </a:lnTo>
                  <a:cubicBezTo>
                    <a:pt x="482" y="108"/>
                    <a:pt x="375" y="1"/>
                    <a:pt x="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70"/>
            <p:cNvSpPr/>
            <p:nvPr/>
          </p:nvSpPr>
          <p:spPr>
            <a:xfrm>
              <a:off x="6409025" y="1836350"/>
              <a:ext cx="12075" cy="18325"/>
            </a:xfrm>
            <a:custGeom>
              <a:avLst/>
              <a:gdLst/>
              <a:ahLst/>
              <a:cxnLst/>
              <a:rect l="l" t="t" r="r" b="b"/>
              <a:pathLst>
                <a:path w="483" h="733" extrusionOk="0">
                  <a:moveTo>
                    <a:pt x="241" y="1"/>
                  </a:moveTo>
                  <a:cubicBezTo>
                    <a:pt x="107" y="1"/>
                    <a:pt x="0" y="108"/>
                    <a:pt x="0" y="242"/>
                  </a:cubicBezTo>
                  <a:lnTo>
                    <a:pt x="0" y="482"/>
                  </a:lnTo>
                  <a:cubicBezTo>
                    <a:pt x="0" y="616"/>
                    <a:pt x="107" y="732"/>
                    <a:pt x="241" y="732"/>
                  </a:cubicBezTo>
                  <a:cubicBezTo>
                    <a:pt x="375" y="732"/>
                    <a:pt x="482" y="616"/>
                    <a:pt x="482" y="482"/>
                  </a:cubicBezTo>
                  <a:lnTo>
                    <a:pt x="482" y="242"/>
                  </a:lnTo>
                  <a:cubicBezTo>
                    <a:pt x="482" y="108"/>
                    <a:pt x="375" y="1"/>
                    <a:pt x="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70"/>
            <p:cNvSpPr/>
            <p:nvPr/>
          </p:nvSpPr>
          <p:spPr>
            <a:xfrm>
              <a:off x="6341450" y="1878850"/>
              <a:ext cx="62475" cy="18425"/>
            </a:xfrm>
            <a:custGeom>
              <a:avLst/>
              <a:gdLst/>
              <a:ahLst/>
              <a:cxnLst/>
              <a:rect l="l" t="t" r="r" b="b"/>
              <a:pathLst>
                <a:path w="2499" h="737" extrusionOk="0">
                  <a:moveTo>
                    <a:pt x="280" y="0"/>
                  </a:moveTo>
                  <a:cubicBezTo>
                    <a:pt x="201" y="0"/>
                    <a:pt x="125" y="36"/>
                    <a:pt x="81" y="103"/>
                  </a:cubicBezTo>
                  <a:cubicBezTo>
                    <a:pt x="0" y="219"/>
                    <a:pt x="36" y="370"/>
                    <a:pt x="143" y="442"/>
                  </a:cubicBezTo>
                  <a:cubicBezTo>
                    <a:pt x="420" y="629"/>
                    <a:pt x="821" y="736"/>
                    <a:pt x="1249" y="736"/>
                  </a:cubicBezTo>
                  <a:cubicBezTo>
                    <a:pt x="1686" y="736"/>
                    <a:pt x="2088" y="629"/>
                    <a:pt x="2355" y="442"/>
                  </a:cubicBezTo>
                  <a:cubicBezTo>
                    <a:pt x="2471" y="370"/>
                    <a:pt x="2498" y="219"/>
                    <a:pt x="2427" y="103"/>
                  </a:cubicBezTo>
                  <a:cubicBezTo>
                    <a:pt x="2377" y="36"/>
                    <a:pt x="2299" y="0"/>
                    <a:pt x="2222" y="0"/>
                  </a:cubicBezTo>
                  <a:cubicBezTo>
                    <a:pt x="2175" y="0"/>
                    <a:pt x="2128" y="13"/>
                    <a:pt x="2088" y="40"/>
                  </a:cubicBezTo>
                  <a:cubicBezTo>
                    <a:pt x="1892" y="174"/>
                    <a:pt x="1579" y="246"/>
                    <a:pt x="1249" y="246"/>
                  </a:cubicBezTo>
                  <a:cubicBezTo>
                    <a:pt x="919" y="246"/>
                    <a:pt x="607" y="174"/>
                    <a:pt x="420" y="40"/>
                  </a:cubicBezTo>
                  <a:cubicBezTo>
                    <a:pt x="376" y="13"/>
                    <a:pt x="327" y="0"/>
                    <a:pt x="2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70"/>
            <p:cNvSpPr/>
            <p:nvPr/>
          </p:nvSpPr>
          <p:spPr>
            <a:xfrm>
              <a:off x="6255125" y="1967050"/>
              <a:ext cx="50650" cy="68050"/>
            </a:xfrm>
            <a:custGeom>
              <a:avLst/>
              <a:gdLst/>
              <a:ahLst/>
              <a:cxnLst/>
              <a:rect l="l" t="t" r="r" b="b"/>
              <a:pathLst>
                <a:path w="2026" h="2722" extrusionOk="0">
                  <a:moveTo>
                    <a:pt x="456" y="0"/>
                  </a:moveTo>
                  <a:cubicBezTo>
                    <a:pt x="349" y="134"/>
                    <a:pt x="277" y="295"/>
                    <a:pt x="251" y="482"/>
                  </a:cubicBezTo>
                  <a:lnTo>
                    <a:pt x="1" y="2507"/>
                  </a:lnTo>
                  <a:cubicBezTo>
                    <a:pt x="384" y="2534"/>
                    <a:pt x="1410" y="2650"/>
                    <a:pt x="2026" y="2721"/>
                  </a:cubicBezTo>
                  <a:lnTo>
                    <a:pt x="2026" y="2177"/>
                  </a:lnTo>
                  <a:cubicBezTo>
                    <a:pt x="2026" y="1945"/>
                    <a:pt x="1946" y="1713"/>
                    <a:pt x="1794" y="1544"/>
                  </a:cubicBezTo>
                  <a:lnTo>
                    <a:pt x="4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0"/>
            <p:cNvSpPr/>
            <p:nvPr/>
          </p:nvSpPr>
          <p:spPr>
            <a:xfrm>
              <a:off x="6251125" y="2021675"/>
              <a:ext cx="54650" cy="17650"/>
            </a:xfrm>
            <a:custGeom>
              <a:avLst/>
              <a:gdLst/>
              <a:ahLst/>
              <a:cxnLst/>
              <a:rect l="l" t="t" r="r" b="b"/>
              <a:pathLst>
                <a:path w="2186" h="706" extrusionOk="0">
                  <a:moveTo>
                    <a:pt x="170" y="0"/>
                  </a:moveTo>
                  <a:cubicBezTo>
                    <a:pt x="97" y="0"/>
                    <a:pt x="35" y="52"/>
                    <a:pt x="27" y="126"/>
                  </a:cubicBezTo>
                  <a:lnTo>
                    <a:pt x="9" y="322"/>
                  </a:lnTo>
                  <a:cubicBezTo>
                    <a:pt x="0" y="403"/>
                    <a:pt x="54" y="474"/>
                    <a:pt x="134" y="483"/>
                  </a:cubicBezTo>
                  <a:lnTo>
                    <a:pt x="2186" y="706"/>
                  </a:lnTo>
                  <a:lnTo>
                    <a:pt x="2186" y="224"/>
                  </a:lnTo>
                  <a:lnTo>
                    <a:pt x="188" y="1"/>
                  </a:lnTo>
                  <a:cubicBezTo>
                    <a:pt x="182" y="0"/>
                    <a:pt x="176" y="0"/>
                    <a:pt x="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70"/>
            <p:cNvSpPr/>
            <p:nvPr/>
          </p:nvSpPr>
          <p:spPr>
            <a:xfrm>
              <a:off x="6439350" y="1967050"/>
              <a:ext cx="50650" cy="68050"/>
            </a:xfrm>
            <a:custGeom>
              <a:avLst/>
              <a:gdLst/>
              <a:ahLst/>
              <a:cxnLst/>
              <a:rect l="l" t="t" r="r" b="b"/>
              <a:pathLst>
                <a:path w="2026" h="2722" extrusionOk="0">
                  <a:moveTo>
                    <a:pt x="1571" y="0"/>
                  </a:moveTo>
                  <a:lnTo>
                    <a:pt x="233" y="1544"/>
                  </a:lnTo>
                  <a:cubicBezTo>
                    <a:pt x="81" y="1713"/>
                    <a:pt x="1" y="1945"/>
                    <a:pt x="1" y="2177"/>
                  </a:cubicBezTo>
                  <a:lnTo>
                    <a:pt x="1" y="2721"/>
                  </a:lnTo>
                  <a:cubicBezTo>
                    <a:pt x="616" y="2650"/>
                    <a:pt x="1642" y="2534"/>
                    <a:pt x="2026" y="2507"/>
                  </a:cubicBezTo>
                  <a:lnTo>
                    <a:pt x="1776" y="482"/>
                  </a:lnTo>
                  <a:cubicBezTo>
                    <a:pt x="1749" y="295"/>
                    <a:pt x="1678" y="134"/>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70"/>
            <p:cNvSpPr/>
            <p:nvPr/>
          </p:nvSpPr>
          <p:spPr>
            <a:xfrm>
              <a:off x="6439350" y="2021675"/>
              <a:ext cx="54675" cy="17650"/>
            </a:xfrm>
            <a:custGeom>
              <a:avLst/>
              <a:gdLst/>
              <a:ahLst/>
              <a:cxnLst/>
              <a:rect l="l" t="t" r="r" b="b"/>
              <a:pathLst>
                <a:path w="2187" h="706" extrusionOk="0">
                  <a:moveTo>
                    <a:pt x="2016" y="0"/>
                  </a:moveTo>
                  <a:cubicBezTo>
                    <a:pt x="2011" y="0"/>
                    <a:pt x="2005" y="0"/>
                    <a:pt x="1999" y="1"/>
                  </a:cubicBezTo>
                  <a:lnTo>
                    <a:pt x="1" y="224"/>
                  </a:lnTo>
                  <a:lnTo>
                    <a:pt x="1" y="706"/>
                  </a:lnTo>
                  <a:lnTo>
                    <a:pt x="2053" y="483"/>
                  </a:lnTo>
                  <a:cubicBezTo>
                    <a:pt x="2133" y="474"/>
                    <a:pt x="2186" y="403"/>
                    <a:pt x="2177" y="322"/>
                  </a:cubicBezTo>
                  <a:lnTo>
                    <a:pt x="2160" y="126"/>
                  </a:lnTo>
                  <a:cubicBezTo>
                    <a:pt x="2151" y="52"/>
                    <a:pt x="2089" y="0"/>
                    <a:pt x="2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0"/>
            <p:cNvSpPr/>
            <p:nvPr/>
          </p:nvSpPr>
          <p:spPr>
            <a:xfrm>
              <a:off x="6269625" y="1733100"/>
              <a:ext cx="206325" cy="85000"/>
            </a:xfrm>
            <a:custGeom>
              <a:avLst/>
              <a:gdLst/>
              <a:ahLst/>
              <a:cxnLst/>
              <a:rect l="l" t="t" r="r" b="b"/>
              <a:pathLst>
                <a:path w="8253" h="3400" extrusionOk="0">
                  <a:moveTo>
                    <a:pt x="5460" y="0"/>
                  </a:moveTo>
                  <a:cubicBezTo>
                    <a:pt x="4961" y="0"/>
                    <a:pt x="4550" y="339"/>
                    <a:pt x="4417" y="794"/>
                  </a:cubicBezTo>
                  <a:cubicBezTo>
                    <a:pt x="4327" y="759"/>
                    <a:pt x="4229" y="732"/>
                    <a:pt x="4122" y="732"/>
                  </a:cubicBezTo>
                  <a:cubicBezTo>
                    <a:pt x="3855" y="732"/>
                    <a:pt x="3614" y="883"/>
                    <a:pt x="3489" y="1107"/>
                  </a:cubicBezTo>
                  <a:cubicBezTo>
                    <a:pt x="3337" y="883"/>
                    <a:pt x="3079" y="732"/>
                    <a:pt x="2784" y="732"/>
                  </a:cubicBezTo>
                  <a:cubicBezTo>
                    <a:pt x="2445" y="732"/>
                    <a:pt x="2142" y="946"/>
                    <a:pt x="2008" y="1240"/>
                  </a:cubicBezTo>
                  <a:cubicBezTo>
                    <a:pt x="1874" y="1080"/>
                    <a:pt x="1678" y="973"/>
                    <a:pt x="1455" y="973"/>
                  </a:cubicBezTo>
                  <a:cubicBezTo>
                    <a:pt x="1178" y="973"/>
                    <a:pt x="946" y="1124"/>
                    <a:pt x="821" y="1338"/>
                  </a:cubicBezTo>
                  <a:lnTo>
                    <a:pt x="768" y="1338"/>
                  </a:lnTo>
                  <a:cubicBezTo>
                    <a:pt x="491" y="1338"/>
                    <a:pt x="268" y="1561"/>
                    <a:pt x="268" y="1838"/>
                  </a:cubicBezTo>
                  <a:cubicBezTo>
                    <a:pt x="268" y="1918"/>
                    <a:pt x="286" y="1999"/>
                    <a:pt x="322" y="2070"/>
                  </a:cubicBezTo>
                  <a:cubicBezTo>
                    <a:pt x="126" y="2195"/>
                    <a:pt x="1" y="2418"/>
                    <a:pt x="1" y="2677"/>
                  </a:cubicBezTo>
                  <a:cubicBezTo>
                    <a:pt x="1" y="3078"/>
                    <a:pt x="322" y="3399"/>
                    <a:pt x="723" y="3399"/>
                  </a:cubicBezTo>
                  <a:cubicBezTo>
                    <a:pt x="1125" y="3399"/>
                    <a:pt x="1455" y="3078"/>
                    <a:pt x="1455" y="2677"/>
                  </a:cubicBezTo>
                  <a:cubicBezTo>
                    <a:pt x="1455" y="2587"/>
                    <a:pt x="1437" y="2507"/>
                    <a:pt x="1410" y="2427"/>
                  </a:cubicBezTo>
                  <a:lnTo>
                    <a:pt x="1410" y="2427"/>
                  </a:lnTo>
                  <a:cubicBezTo>
                    <a:pt x="1419" y="2427"/>
                    <a:pt x="1437" y="2436"/>
                    <a:pt x="1455" y="2436"/>
                  </a:cubicBezTo>
                  <a:cubicBezTo>
                    <a:pt x="1723" y="2436"/>
                    <a:pt x="1963" y="2284"/>
                    <a:pt x="2088" y="2061"/>
                  </a:cubicBezTo>
                  <a:cubicBezTo>
                    <a:pt x="2240" y="2284"/>
                    <a:pt x="2499" y="2436"/>
                    <a:pt x="2784" y="2436"/>
                  </a:cubicBezTo>
                  <a:cubicBezTo>
                    <a:pt x="3132" y="2436"/>
                    <a:pt x="3435" y="2222"/>
                    <a:pt x="3569" y="1927"/>
                  </a:cubicBezTo>
                  <a:cubicBezTo>
                    <a:pt x="3703" y="2088"/>
                    <a:pt x="3899" y="2186"/>
                    <a:pt x="4122" y="2186"/>
                  </a:cubicBezTo>
                  <a:cubicBezTo>
                    <a:pt x="4363" y="2186"/>
                    <a:pt x="4577" y="2070"/>
                    <a:pt x="4711" y="1892"/>
                  </a:cubicBezTo>
                  <a:cubicBezTo>
                    <a:pt x="4907" y="2070"/>
                    <a:pt x="5166" y="2186"/>
                    <a:pt x="5460" y="2186"/>
                  </a:cubicBezTo>
                  <a:cubicBezTo>
                    <a:pt x="5710" y="2186"/>
                    <a:pt x="5933" y="2106"/>
                    <a:pt x="6112" y="1963"/>
                  </a:cubicBezTo>
                  <a:cubicBezTo>
                    <a:pt x="6219" y="2239"/>
                    <a:pt x="6486" y="2436"/>
                    <a:pt x="6799" y="2436"/>
                  </a:cubicBezTo>
                  <a:cubicBezTo>
                    <a:pt x="6808" y="2436"/>
                    <a:pt x="6825" y="2427"/>
                    <a:pt x="6843" y="2427"/>
                  </a:cubicBezTo>
                  <a:lnTo>
                    <a:pt x="6843" y="2427"/>
                  </a:lnTo>
                  <a:cubicBezTo>
                    <a:pt x="6816" y="2507"/>
                    <a:pt x="6799" y="2587"/>
                    <a:pt x="6799" y="2677"/>
                  </a:cubicBezTo>
                  <a:cubicBezTo>
                    <a:pt x="6799" y="3078"/>
                    <a:pt x="7120" y="3399"/>
                    <a:pt x="7521" y="3399"/>
                  </a:cubicBezTo>
                  <a:cubicBezTo>
                    <a:pt x="7923" y="3399"/>
                    <a:pt x="8253" y="3078"/>
                    <a:pt x="8253" y="2677"/>
                  </a:cubicBezTo>
                  <a:cubicBezTo>
                    <a:pt x="8253" y="2275"/>
                    <a:pt x="7923" y="1945"/>
                    <a:pt x="7521" y="1945"/>
                  </a:cubicBezTo>
                  <a:cubicBezTo>
                    <a:pt x="7503" y="1945"/>
                    <a:pt x="7494" y="1954"/>
                    <a:pt x="7477" y="1954"/>
                  </a:cubicBezTo>
                  <a:cubicBezTo>
                    <a:pt x="7503" y="1874"/>
                    <a:pt x="7521" y="1793"/>
                    <a:pt x="7521" y="1704"/>
                  </a:cubicBezTo>
                  <a:cubicBezTo>
                    <a:pt x="7521" y="1303"/>
                    <a:pt x="7200" y="973"/>
                    <a:pt x="6799" y="973"/>
                  </a:cubicBezTo>
                  <a:cubicBezTo>
                    <a:pt x="6709" y="973"/>
                    <a:pt x="6620" y="991"/>
                    <a:pt x="6540" y="1026"/>
                  </a:cubicBezTo>
                  <a:cubicBezTo>
                    <a:pt x="6504" y="455"/>
                    <a:pt x="6040" y="0"/>
                    <a:pt x="5460" y="0"/>
                  </a:cubicBezTo>
                  <a:close/>
                </a:path>
              </a:pathLst>
            </a:custGeom>
            <a:solidFill>
              <a:srgbClr val="303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 name="Google Shape;1816;p70"/>
          <p:cNvGrpSpPr/>
          <p:nvPr/>
        </p:nvGrpSpPr>
        <p:grpSpPr>
          <a:xfrm>
            <a:off x="4318009" y="1810902"/>
            <a:ext cx="488122" cy="667313"/>
            <a:chOff x="5821575" y="1709000"/>
            <a:chExt cx="257625" cy="352200"/>
          </a:xfrm>
        </p:grpSpPr>
        <p:sp>
          <p:nvSpPr>
            <p:cNvPr id="1817" name="Google Shape;1817;p70"/>
            <p:cNvSpPr/>
            <p:nvPr/>
          </p:nvSpPr>
          <p:spPr>
            <a:xfrm>
              <a:off x="5836300" y="1775925"/>
              <a:ext cx="228175" cy="285275"/>
            </a:xfrm>
            <a:custGeom>
              <a:avLst/>
              <a:gdLst/>
              <a:ahLst/>
              <a:cxnLst/>
              <a:rect l="l" t="t" r="r" b="b"/>
              <a:pathLst>
                <a:path w="9127" h="11411" extrusionOk="0">
                  <a:moveTo>
                    <a:pt x="2382" y="0"/>
                  </a:moveTo>
                  <a:cubicBezTo>
                    <a:pt x="1704" y="0"/>
                    <a:pt x="1160" y="1026"/>
                    <a:pt x="1160" y="1695"/>
                  </a:cubicBezTo>
                  <a:lnTo>
                    <a:pt x="1160" y="2186"/>
                  </a:lnTo>
                  <a:cubicBezTo>
                    <a:pt x="758" y="2186"/>
                    <a:pt x="437" y="2507"/>
                    <a:pt x="437" y="2908"/>
                  </a:cubicBezTo>
                  <a:cubicBezTo>
                    <a:pt x="437" y="3319"/>
                    <a:pt x="758" y="3640"/>
                    <a:pt x="1160" y="3640"/>
                  </a:cubicBezTo>
                  <a:lnTo>
                    <a:pt x="1160" y="3881"/>
                  </a:lnTo>
                  <a:cubicBezTo>
                    <a:pt x="1160" y="4470"/>
                    <a:pt x="1517" y="5005"/>
                    <a:pt x="2061" y="5228"/>
                  </a:cubicBezTo>
                  <a:lnTo>
                    <a:pt x="3105" y="5665"/>
                  </a:lnTo>
                  <a:lnTo>
                    <a:pt x="3105" y="6450"/>
                  </a:lnTo>
                  <a:cubicBezTo>
                    <a:pt x="3105" y="6655"/>
                    <a:pt x="2971" y="6843"/>
                    <a:pt x="2775" y="6905"/>
                  </a:cubicBezTo>
                  <a:lnTo>
                    <a:pt x="1124" y="7512"/>
                  </a:lnTo>
                  <a:cubicBezTo>
                    <a:pt x="705" y="7672"/>
                    <a:pt x="402" y="8047"/>
                    <a:pt x="339" y="8493"/>
                  </a:cubicBezTo>
                  <a:lnTo>
                    <a:pt x="63" y="10580"/>
                  </a:lnTo>
                  <a:cubicBezTo>
                    <a:pt x="0" y="11018"/>
                    <a:pt x="339" y="11410"/>
                    <a:pt x="785" y="11410"/>
                  </a:cubicBezTo>
                  <a:lnTo>
                    <a:pt x="8341" y="11410"/>
                  </a:lnTo>
                  <a:cubicBezTo>
                    <a:pt x="8787" y="11410"/>
                    <a:pt x="9126" y="11018"/>
                    <a:pt x="9064" y="10580"/>
                  </a:cubicBezTo>
                  <a:lnTo>
                    <a:pt x="8787" y="8493"/>
                  </a:lnTo>
                  <a:cubicBezTo>
                    <a:pt x="8725" y="8047"/>
                    <a:pt x="8422" y="7672"/>
                    <a:pt x="8002" y="7512"/>
                  </a:cubicBezTo>
                  <a:lnTo>
                    <a:pt x="6352" y="6905"/>
                  </a:lnTo>
                  <a:cubicBezTo>
                    <a:pt x="6156" y="6843"/>
                    <a:pt x="6022" y="6655"/>
                    <a:pt x="6022" y="6450"/>
                  </a:cubicBezTo>
                  <a:lnTo>
                    <a:pt x="6022" y="5665"/>
                  </a:lnTo>
                  <a:lnTo>
                    <a:pt x="7066" y="5228"/>
                  </a:lnTo>
                  <a:cubicBezTo>
                    <a:pt x="7610" y="5005"/>
                    <a:pt x="7958" y="4470"/>
                    <a:pt x="7958" y="3881"/>
                  </a:cubicBezTo>
                  <a:lnTo>
                    <a:pt x="7958" y="3640"/>
                  </a:lnTo>
                  <a:cubicBezTo>
                    <a:pt x="8368" y="3640"/>
                    <a:pt x="8689" y="3319"/>
                    <a:pt x="8689" y="2908"/>
                  </a:cubicBezTo>
                  <a:cubicBezTo>
                    <a:pt x="8689" y="2507"/>
                    <a:pt x="8368" y="2186"/>
                    <a:pt x="7958" y="2186"/>
                  </a:cubicBezTo>
                  <a:lnTo>
                    <a:pt x="7958" y="1695"/>
                  </a:lnTo>
                  <a:cubicBezTo>
                    <a:pt x="7958" y="1026"/>
                    <a:pt x="7422" y="0"/>
                    <a:pt x="6744" y="0"/>
                  </a:cubicBezTo>
                  <a:close/>
                </a:path>
              </a:pathLst>
            </a:custGeom>
            <a:solidFill>
              <a:srgbClr val="F6B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70"/>
            <p:cNvSpPr/>
            <p:nvPr/>
          </p:nvSpPr>
          <p:spPr>
            <a:xfrm>
              <a:off x="6023200" y="1860900"/>
              <a:ext cx="24775" cy="72725"/>
            </a:xfrm>
            <a:custGeom>
              <a:avLst/>
              <a:gdLst/>
              <a:ahLst/>
              <a:cxnLst/>
              <a:rect l="l" t="t" r="r" b="b"/>
              <a:pathLst>
                <a:path w="991" h="2909" extrusionOk="0">
                  <a:moveTo>
                    <a:pt x="250" y="0"/>
                  </a:moveTo>
                  <a:cubicBezTo>
                    <a:pt x="250" y="0"/>
                    <a:pt x="18" y="642"/>
                    <a:pt x="9" y="1454"/>
                  </a:cubicBezTo>
                  <a:cubicBezTo>
                    <a:pt x="0" y="1909"/>
                    <a:pt x="125" y="2427"/>
                    <a:pt x="250" y="2908"/>
                  </a:cubicBezTo>
                  <a:lnTo>
                    <a:pt x="740" y="2908"/>
                  </a:lnTo>
                  <a:cubicBezTo>
                    <a:pt x="865" y="2427"/>
                    <a:pt x="990" y="1909"/>
                    <a:pt x="981" y="1454"/>
                  </a:cubicBezTo>
                  <a:cubicBezTo>
                    <a:pt x="972" y="642"/>
                    <a:pt x="740" y="0"/>
                    <a:pt x="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70"/>
            <p:cNvSpPr/>
            <p:nvPr/>
          </p:nvSpPr>
          <p:spPr>
            <a:xfrm>
              <a:off x="5853250" y="1860900"/>
              <a:ext cx="24775" cy="72725"/>
            </a:xfrm>
            <a:custGeom>
              <a:avLst/>
              <a:gdLst/>
              <a:ahLst/>
              <a:cxnLst/>
              <a:rect l="l" t="t" r="r" b="b"/>
              <a:pathLst>
                <a:path w="991" h="2909" extrusionOk="0">
                  <a:moveTo>
                    <a:pt x="250" y="0"/>
                  </a:moveTo>
                  <a:cubicBezTo>
                    <a:pt x="250" y="0"/>
                    <a:pt x="18" y="642"/>
                    <a:pt x="9" y="1454"/>
                  </a:cubicBezTo>
                  <a:cubicBezTo>
                    <a:pt x="0" y="1909"/>
                    <a:pt x="125" y="2427"/>
                    <a:pt x="250" y="2908"/>
                  </a:cubicBezTo>
                  <a:lnTo>
                    <a:pt x="741" y="2908"/>
                  </a:lnTo>
                  <a:cubicBezTo>
                    <a:pt x="866" y="2427"/>
                    <a:pt x="990" y="1909"/>
                    <a:pt x="981" y="1454"/>
                  </a:cubicBezTo>
                  <a:cubicBezTo>
                    <a:pt x="973" y="642"/>
                    <a:pt x="741" y="0"/>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70"/>
            <p:cNvSpPr/>
            <p:nvPr/>
          </p:nvSpPr>
          <p:spPr>
            <a:xfrm>
              <a:off x="5821575" y="1821425"/>
              <a:ext cx="40825" cy="27575"/>
            </a:xfrm>
            <a:custGeom>
              <a:avLst/>
              <a:gdLst/>
              <a:ahLst/>
              <a:cxnLst/>
              <a:rect l="l" t="t" r="r" b="b"/>
              <a:pathLst>
                <a:path w="1633" h="1103" extrusionOk="0">
                  <a:moveTo>
                    <a:pt x="295" y="0"/>
                  </a:moveTo>
                  <a:cubicBezTo>
                    <a:pt x="116" y="0"/>
                    <a:pt x="0" y="170"/>
                    <a:pt x="63" y="330"/>
                  </a:cubicBezTo>
                  <a:lnTo>
                    <a:pt x="313" y="946"/>
                  </a:lnTo>
                  <a:cubicBezTo>
                    <a:pt x="350" y="1046"/>
                    <a:pt x="445" y="1102"/>
                    <a:pt x="541" y="1102"/>
                  </a:cubicBezTo>
                  <a:cubicBezTo>
                    <a:pt x="582" y="1102"/>
                    <a:pt x="623" y="1092"/>
                    <a:pt x="661" y="1071"/>
                  </a:cubicBezTo>
                  <a:lnTo>
                    <a:pt x="1633" y="482"/>
                  </a:lnTo>
                  <a:lnTo>
                    <a:pt x="16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70"/>
            <p:cNvSpPr/>
            <p:nvPr/>
          </p:nvSpPr>
          <p:spPr>
            <a:xfrm>
              <a:off x="5821575" y="1793875"/>
              <a:ext cx="40825" cy="27575"/>
            </a:xfrm>
            <a:custGeom>
              <a:avLst/>
              <a:gdLst/>
              <a:ahLst/>
              <a:cxnLst/>
              <a:rect l="l" t="t" r="r" b="b"/>
              <a:pathLst>
                <a:path w="1633" h="1103" extrusionOk="0">
                  <a:moveTo>
                    <a:pt x="541" y="0"/>
                  </a:moveTo>
                  <a:cubicBezTo>
                    <a:pt x="445" y="0"/>
                    <a:pt x="350" y="56"/>
                    <a:pt x="313" y="156"/>
                  </a:cubicBezTo>
                  <a:lnTo>
                    <a:pt x="63" y="772"/>
                  </a:lnTo>
                  <a:cubicBezTo>
                    <a:pt x="0" y="933"/>
                    <a:pt x="116" y="1102"/>
                    <a:pt x="295" y="1102"/>
                  </a:cubicBezTo>
                  <a:lnTo>
                    <a:pt x="1633" y="1102"/>
                  </a:lnTo>
                  <a:lnTo>
                    <a:pt x="1633" y="620"/>
                  </a:lnTo>
                  <a:lnTo>
                    <a:pt x="661" y="31"/>
                  </a:lnTo>
                  <a:cubicBezTo>
                    <a:pt x="623" y="10"/>
                    <a:pt x="582" y="0"/>
                    <a:pt x="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70"/>
            <p:cNvSpPr/>
            <p:nvPr/>
          </p:nvSpPr>
          <p:spPr>
            <a:xfrm>
              <a:off x="6038350" y="1821425"/>
              <a:ext cx="40850" cy="27575"/>
            </a:xfrm>
            <a:custGeom>
              <a:avLst/>
              <a:gdLst/>
              <a:ahLst/>
              <a:cxnLst/>
              <a:rect l="l" t="t" r="r" b="b"/>
              <a:pathLst>
                <a:path w="1634" h="1103" extrusionOk="0">
                  <a:moveTo>
                    <a:pt x="1" y="0"/>
                  </a:moveTo>
                  <a:lnTo>
                    <a:pt x="1" y="482"/>
                  </a:lnTo>
                  <a:lnTo>
                    <a:pt x="973" y="1071"/>
                  </a:lnTo>
                  <a:cubicBezTo>
                    <a:pt x="1010" y="1092"/>
                    <a:pt x="1052" y="1102"/>
                    <a:pt x="1092" y="1102"/>
                  </a:cubicBezTo>
                  <a:cubicBezTo>
                    <a:pt x="1189" y="1102"/>
                    <a:pt x="1283" y="1046"/>
                    <a:pt x="1321" y="946"/>
                  </a:cubicBezTo>
                  <a:lnTo>
                    <a:pt x="1571" y="330"/>
                  </a:lnTo>
                  <a:cubicBezTo>
                    <a:pt x="1633" y="170"/>
                    <a:pt x="1517" y="0"/>
                    <a:pt x="1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70"/>
            <p:cNvSpPr/>
            <p:nvPr/>
          </p:nvSpPr>
          <p:spPr>
            <a:xfrm>
              <a:off x="6038350" y="1793875"/>
              <a:ext cx="40850" cy="27575"/>
            </a:xfrm>
            <a:custGeom>
              <a:avLst/>
              <a:gdLst/>
              <a:ahLst/>
              <a:cxnLst/>
              <a:rect l="l" t="t" r="r" b="b"/>
              <a:pathLst>
                <a:path w="1634" h="1103" extrusionOk="0">
                  <a:moveTo>
                    <a:pt x="1092" y="0"/>
                  </a:moveTo>
                  <a:cubicBezTo>
                    <a:pt x="1052" y="0"/>
                    <a:pt x="1010" y="10"/>
                    <a:pt x="973" y="31"/>
                  </a:cubicBezTo>
                  <a:lnTo>
                    <a:pt x="1" y="620"/>
                  </a:lnTo>
                  <a:lnTo>
                    <a:pt x="1" y="1102"/>
                  </a:lnTo>
                  <a:lnTo>
                    <a:pt x="1339" y="1102"/>
                  </a:lnTo>
                  <a:cubicBezTo>
                    <a:pt x="1517" y="1102"/>
                    <a:pt x="1633" y="933"/>
                    <a:pt x="1571" y="772"/>
                  </a:cubicBezTo>
                  <a:lnTo>
                    <a:pt x="1321" y="156"/>
                  </a:lnTo>
                  <a:cubicBezTo>
                    <a:pt x="1283" y="56"/>
                    <a:pt x="1189" y="0"/>
                    <a:pt x="1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70"/>
            <p:cNvSpPr/>
            <p:nvPr/>
          </p:nvSpPr>
          <p:spPr>
            <a:xfrm>
              <a:off x="5847225" y="1775925"/>
              <a:ext cx="206325" cy="151675"/>
            </a:xfrm>
            <a:custGeom>
              <a:avLst/>
              <a:gdLst/>
              <a:ahLst/>
              <a:cxnLst/>
              <a:rect l="l" t="t" r="r" b="b"/>
              <a:pathLst>
                <a:path w="8253" h="6067" extrusionOk="0">
                  <a:moveTo>
                    <a:pt x="1579" y="0"/>
                  </a:moveTo>
                  <a:cubicBezTo>
                    <a:pt x="1107" y="0"/>
                    <a:pt x="723" y="375"/>
                    <a:pt x="723" y="848"/>
                  </a:cubicBezTo>
                  <a:lnTo>
                    <a:pt x="723" y="2186"/>
                  </a:lnTo>
                  <a:cubicBezTo>
                    <a:pt x="321" y="2186"/>
                    <a:pt x="0" y="2507"/>
                    <a:pt x="0" y="2908"/>
                  </a:cubicBezTo>
                  <a:cubicBezTo>
                    <a:pt x="0" y="3319"/>
                    <a:pt x="321" y="3640"/>
                    <a:pt x="723" y="3640"/>
                  </a:cubicBezTo>
                  <a:lnTo>
                    <a:pt x="723" y="4264"/>
                  </a:lnTo>
                  <a:cubicBezTo>
                    <a:pt x="723" y="4621"/>
                    <a:pt x="946" y="4942"/>
                    <a:pt x="1276" y="5085"/>
                  </a:cubicBezTo>
                  <a:lnTo>
                    <a:pt x="3194" y="5879"/>
                  </a:lnTo>
                  <a:cubicBezTo>
                    <a:pt x="3488" y="6004"/>
                    <a:pt x="3810" y="6066"/>
                    <a:pt x="4122" y="6066"/>
                  </a:cubicBezTo>
                  <a:cubicBezTo>
                    <a:pt x="4443" y="6066"/>
                    <a:pt x="4764" y="6004"/>
                    <a:pt x="5059" y="5879"/>
                  </a:cubicBezTo>
                  <a:lnTo>
                    <a:pt x="6977" y="5085"/>
                  </a:lnTo>
                  <a:cubicBezTo>
                    <a:pt x="7307" y="4942"/>
                    <a:pt x="7521" y="4621"/>
                    <a:pt x="7521" y="4264"/>
                  </a:cubicBezTo>
                  <a:lnTo>
                    <a:pt x="7521" y="3640"/>
                  </a:lnTo>
                  <a:cubicBezTo>
                    <a:pt x="7931" y="3640"/>
                    <a:pt x="8252" y="3319"/>
                    <a:pt x="8252" y="2908"/>
                  </a:cubicBezTo>
                  <a:cubicBezTo>
                    <a:pt x="8252" y="2507"/>
                    <a:pt x="7931" y="2186"/>
                    <a:pt x="7521" y="2186"/>
                  </a:cubicBezTo>
                  <a:lnTo>
                    <a:pt x="7521" y="848"/>
                  </a:lnTo>
                  <a:cubicBezTo>
                    <a:pt x="7521" y="375"/>
                    <a:pt x="7146" y="0"/>
                    <a:pt x="6673" y="0"/>
                  </a:cubicBezTo>
                  <a:close/>
                </a:path>
              </a:pathLst>
            </a:custGeom>
            <a:solidFill>
              <a:srgbClr val="FDC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70"/>
            <p:cNvSpPr/>
            <p:nvPr/>
          </p:nvSpPr>
          <p:spPr>
            <a:xfrm>
              <a:off x="5901850" y="1836350"/>
              <a:ext cx="12075" cy="18325"/>
            </a:xfrm>
            <a:custGeom>
              <a:avLst/>
              <a:gdLst/>
              <a:ahLst/>
              <a:cxnLst/>
              <a:rect l="l" t="t" r="r" b="b"/>
              <a:pathLst>
                <a:path w="483" h="733" extrusionOk="0">
                  <a:moveTo>
                    <a:pt x="242" y="1"/>
                  </a:moveTo>
                  <a:cubicBezTo>
                    <a:pt x="108" y="1"/>
                    <a:pt x="1" y="108"/>
                    <a:pt x="1" y="242"/>
                  </a:cubicBezTo>
                  <a:lnTo>
                    <a:pt x="1" y="482"/>
                  </a:lnTo>
                  <a:cubicBezTo>
                    <a:pt x="1" y="616"/>
                    <a:pt x="108" y="732"/>
                    <a:pt x="242" y="732"/>
                  </a:cubicBezTo>
                  <a:cubicBezTo>
                    <a:pt x="376" y="732"/>
                    <a:pt x="483" y="616"/>
                    <a:pt x="483" y="482"/>
                  </a:cubicBezTo>
                  <a:lnTo>
                    <a:pt x="483" y="242"/>
                  </a:lnTo>
                  <a:cubicBezTo>
                    <a:pt x="483" y="108"/>
                    <a:pt x="376" y="1"/>
                    <a:pt x="2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70"/>
            <p:cNvSpPr/>
            <p:nvPr/>
          </p:nvSpPr>
          <p:spPr>
            <a:xfrm>
              <a:off x="5986825" y="1836350"/>
              <a:ext cx="12075" cy="18325"/>
            </a:xfrm>
            <a:custGeom>
              <a:avLst/>
              <a:gdLst/>
              <a:ahLst/>
              <a:cxnLst/>
              <a:rect l="l" t="t" r="r" b="b"/>
              <a:pathLst>
                <a:path w="483" h="733" extrusionOk="0">
                  <a:moveTo>
                    <a:pt x="242" y="1"/>
                  </a:moveTo>
                  <a:cubicBezTo>
                    <a:pt x="108" y="1"/>
                    <a:pt x="1" y="108"/>
                    <a:pt x="1" y="242"/>
                  </a:cubicBezTo>
                  <a:lnTo>
                    <a:pt x="1" y="482"/>
                  </a:lnTo>
                  <a:cubicBezTo>
                    <a:pt x="1" y="616"/>
                    <a:pt x="108" y="732"/>
                    <a:pt x="242" y="732"/>
                  </a:cubicBezTo>
                  <a:cubicBezTo>
                    <a:pt x="376" y="732"/>
                    <a:pt x="483" y="616"/>
                    <a:pt x="483" y="482"/>
                  </a:cubicBezTo>
                  <a:lnTo>
                    <a:pt x="483" y="242"/>
                  </a:lnTo>
                  <a:cubicBezTo>
                    <a:pt x="483" y="108"/>
                    <a:pt x="376" y="1"/>
                    <a:pt x="2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70"/>
            <p:cNvSpPr/>
            <p:nvPr/>
          </p:nvSpPr>
          <p:spPr>
            <a:xfrm>
              <a:off x="5919475" y="1878850"/>
              <a:ext cx="62250" cy="18425"/>
            </a:xfrm>
            <a:custGeom>
              <a:avLst/>
              <a:gdLst/>
              <a:ahLst/>
              <a:cxnLst/>
              <a:rect l="l" t="t" r="r" b="b"/>
              <a:pathLst>
                <a:path w="2490" h="737" extrusionOk="0">
                  <a:moveTo>
                    <a:pt x="273" y="0"/>
                  </a:moveTo>
                  <a:cubicBezTo>
                    <a:pt x="196" y="0"/>
                    <a:pt x="122" y="36"/>
                    <a:pt x="72" y="103"/>
                  </a:cubicBezTo>
                  <a:cubicBezTo>
                    <a:pt x="1" y="219"/>
                    <a:pt x="27" y="370"/>
                    <a:pt x="135" y="442"/>
                  </a:cubicBezTo>
                  <a:cubicBezTo>
                    <a:pt x="411" y="629"/>
                    <a:pt x="813" y="736"/>
                    <a:pt x="1241" y="736"/>
                  </a:cubicBezTo>
                  <a:cubicBezTo>
                    <a:pt x="1678" y="736"/>
                    <a:pt x="2079" y="629"/>
                    <a:pt x="2356" y="442"/>
                  </a:cubicBezTo>
                  <a:cubicBezTo>
                    <a:pt x="2463" y="370"/>
                    <a:pt x="2490" y="219"/>
                    <a:pt x="2418" y="103"/>
                  </a:cubicBezTo>
                  <a:cubicBezTo>
                    <a:pt x="2368" y="36"/>
                    <a:pt x="2290" y="0"/>
                    <a:pt x="2213" y="0"/>
                  </a:cubicBezTo>
                  <a:cubicBezTo>
                    <a:pt x="2166" y="0"/>
                    <a:pt x="2120" y="13"/>
                    <a:pt x="2079" y="40"/>
                  </a:cubicBezTo>
                  <a:cubicBezTo>
                    <a:pt x="1892" y="174"/>
                    <a:pt x="1580" y="246"/>
                    <a:pt x="1241" y="246"/>
                  </a:cubicBezTo>
                  <a:cubicBezTo>
                    <a:pt x="911" y="246"/>
                    <a:pt x="598" y="174"/>
                    <a:pt x="411" y="40"/>
                  </a:cubicBezTo>
                  <a:cubicBezTo>
                    <a:pt x="367" y="13"/>
                    <a:pt x="320" y="0"/>
                    <a:pt x="2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70"/>
            <p:cNvSpPr/>
            <p:nvPr/>
          </p:nvSpPr>
          <p:spPr>
            <a:xfrm>
              <a:off x="5848775" y="1954075"/>
              <a:ext cx="203425" cy="64525"/>
            </a:xfrm>
            <a:custGeom>
              <a:avLst/>
              <a:gdLst/>
              <a:ahLst/>
              <a:cxnLst/>
              <a:rect l="l" t="t" r="r" b="b"/>
              <a:pathLst>
                <a:path w="8137" h="2581" extrusionOk="0">
                  <a:moveTo>
                    <a:pt x="1082" y="1"/>
                  </a:moveTo>
                  <a:cubicBezTo>
                    <a:pt x="1039" y="1"/>
                    <a:pt x="996" y="13"/>
                    <a:pt x="955" y="38"/>
                  </a:cubicBezTo>
                  <a:lnTo>
                    <a:pt x="161" y="511"/>
                  </a:lnTo>
                  <a:cubicBezTo>
                    <a:pt x="45" y="582"/>
                    <a:pt x="1" y="734"/>
                    <a:pt x="81" y="850"/>
                  </a:cubicBezTo>
                  <a:lnTo>
                    <a:pt x="1160" y="2580"/>
                  </a:lnTo>
                  <a:lnTo>
                    <a:pt x="6986" y="2580"/>
                  </a:lnTo>
                  <a:lnTo>
                    <a:pt x="8065" y="850"/>
                  </a:lnTo>
                  <a:cubicBezTo>
                    <a:pt x="8137" y="734"/>
                    <a:pt x="8101" y="582"/>
                    <a:pt x="7985" y="511"/>
                  </a:cubicBezTo>
                  <a:lnTo>
                    <a:pt x="7191" y="38"/>
                  </a:lnTo>
                  <a:cubicBezTo>
                    <a:pt x="7151" y="13"/>
                    <a:pt x="7107" y="1"/>
                    <a:pt x="7064" y="1"/>
                  </a:cubicBezTo>
                  <a:cubicBezTo>
                    <a:pt x="6984" y="1"/>
                    <a:pt x="6908" y="42"/>
                    <a:pt x="6861" y="118"/>
                  </a:cubicBezTo>
                  <a:lnTo>
                    <a:pt x="5987" y="1510"/>
                  </a:lnTo>
                  <a:cubicBezTo>
                    <a:pt x="5853" y="1724"/>
                    <a:pt x="5621" y="1858"/>
                    <a:pt x="5371" y="1858"/>
                  </a:cubicBezTo>
                  <a:lnTo>
                    <a:pt x="2775" y="1858"/>
                  </a:lnTo>
                  <a:cubicBezTo>
                    <a:pt x="2525" y="1858"/>
                    <a:pt x="2293" y="1724"/>
                    <a:pt x="2160" y="1510"/>
                  </a:cubicBezTo>
                  <a:lnTo>
                    <a:pt x="1285" y="118"/>
                  </a:lnTo>
                  <a:cubicBezTo>
                    <a:pt x="1239" y="42"/>
                    <a:pt x="1162" y="1"/>
                    <a:pt x="10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0"/>
            <p:cNvSpPr/>
            <p:nvPr/>
          </p:nvSpPr>
          <p:spPr>
            <a:xfrm>
              <a:off x="5877550" y="2018575"/>
              <a:ext cx="145650" cy="42625"/>
            </a:xfrm>
            <a:custGeom>
              <a:avLst/>
              <a:gdLst/>
              <a:ahLst/>
              <a:cxnLst/>
              <a:rect l="l" t="t" r="r" b="b"/>
              <a:pathLst>
                <a:path w="5826" h="1705" extrusionOk="0">
                  <a:moveTo>
                    <a:pt x="1" y="0"/>
                  </a:moveTo>
                  <a:lnTo>
                    <a:pt x="1" y="1704"/>
                  </a:lnTo>
                  <a:lnTo>
                    <a:pt x="5826" y="1704"/>
                  </a:lnTo>
                  <a:lnTo>
                    <a:pt x="5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0"/>
            <p:cNvSpPr/>
            <p:nvPr/>
          </p:nvSpPr>
          <p:spPr>
            <a:xfrm>
              <a:off x="5825575" y="1709000"/>
              <a:ext cx="250050" cy="125825"/>
            </a:xfrm>
            <a:custGeom>
              <a:avLst/>
              <a:gdLst/>
              <a:ahLst/>
              <a:cxnLst/>
              <a:rect l="l" t="t" r="r" b="b"/>
              <a:pathLst>
                <a:path w="10002" h="5033" extrusionOk="0">
                  <a:moveTo>
                    <a:pt x="3783" y="1"/>
                  </a:moveTo>
                  <a:cubicBezTo>
                    <a:pt x="2998" y="1"/>
                    <a:pt x="1" y="1517"/>
                    <a:pt x="1116" y="5032"/>
                  </a:cubicBezTo>
                  <a:cubicBezTo>
                    <a:pt x="1116" y="5032"/>
                    <a:pt x="4997" y="4345"/>
                    <a:pt x="4997" y="2668"/>
                  </a:cubicBezTo>
                  <a:cubicBezTo>
                    <a:pt x="4997" y="4345"/>
                    <a:pt x="8886" y="5032"/>
                    <a:pt x="8886" y="5032"/>
                  </a:cubicBezTo>
                  <a:cubicBezTo>
                    <a:pt x="10001" y="1517"/>
                    <a:pt x="7004" y="1"/>
                    <a:pt x="6219" y="1"/>
                  </a:cubicBezTo>
                  <a:cubicBezTo>
                    <a:pt x="5425" y="1"/>
                    <a:pt x="4997" y="242"/>
                    <a:pt x="4997" y="242"/>
                  </a:cubicBezTo>
                  <a:cubicBezTo>
                    <a:pt x="4997" y="242"/>
                    <a:pt x="4577" y="1"/>
                    <a:pt x="37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0"/>
            <p:cNvSpPr/>
            <p:nvPr/>
          </p:nvSpPr>
          <p:spPr>
            <a:xfrm>
              <a:off x="5853475" y="1933600"/>
              <a:ext cx="24325" cy="12275"/>
            </a:xfrm>
            <a:custGeom>
              <a:avLst/>
              <a:gdLst/>
              <a:ahLst/>
              <a:cxnLst/>
              <a:rect l="l" t="t" r="r" b="b"/>
              <a:pathLst>
                <a:path w="973" h="491" extrusionOk="0">
                  <a:moveTo>
                    <a:pt x="241" y="0"/>
                  </a:moveTo>
                  <a:cubicBezTo>
                    <a:pt x="107" y="0"/>
                    <a:pt x="0" y="116"/>
                    <a:pt x="0" y="250"/>
                  </a:cubicBezTo>
                  <a:cubicBezTo>
                    <a:pt x="0" y="384"/>
                    <a:pt x="107" y="491"/>
                    <a:pt x="241" y="491"/>
                  </a:cubicBezTo>
                  <a:lnTo>
                    <a:pt x="732" y="491"/>
                  </a:lnTo>
                  <a:cubicBezTo>
                    <a:pt x="865" y="491"/>
                    <a:pt x="972" y="384"/>
                    <a:pt x="972" y="250"/>
                  </a:cubicBezTo>
                  <a:cubicBezTo>
                    <a:pt x="972" y="116"/>
                    <a:pt x="86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0"/>
            <p:cNvSpPr/>
            <p:nvPr/>
          </p:nvSpPr>
          <p:spPr>
            <a:xfrm>
              <a:off x="5849000" y="1945650"/>
              <a:ext cx="33250" cy="42375"/>
            </a:xfrm>
            <a:custGeom>
              <a:avLst/>
              <a:gdLst/>
              <a:ahLst/>
              <a:cxnLst/>
              <a:rect l="l" t="t" r="r" b="b"/>
              <a:pathLst>
                <a:path w="1330" h="1695" extrusionOk="0">
                  <a:moveTo>
                    <a:pt x="420" y="0"/>
                  </a:moveTo>
                  <a:cubicBezTo>
                    <a:pt x="420" y="0"/>
                    <a:pt x="1" y="732"/>
                    <a:pt x="661" y="1695"/>
                  </a:cubicBezTo>
                  <a:cubicBezTo>
                    <a:pt x="1330" y="732"/>
                    <a:pt x="911" y="0"/>
                    <a:pt x="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0"/>
            <p:cNvSpPr/>
            <p:nvPr/>
          </p:nvSpPr>
          <p:spPr>
            <a:xfrm>
              <a:off x="6023400" y="1933600"/>
              <a:ext cx="24350" cy="12275"/>
            </a:xfrm>
            <a:custGeom>
              <a:avLst/>
              <a:gdLst/>
              <a:ahLst/>
              <a:cxnLst/>
              <a:rect l="l" t="t" r="r" b="b"/>
              <a:pathLst>
                <a:path w="974" h="491" extrusionOk="0">
                  <a:moveTo>
                    <a:pt x="242" y="0"/>
                  </a:moveTo>
                  <a:cubicBezTo>
                    <a:pt x="108" y="0"/>
                    <a:pt x="1" y="116"/>
                    <a:pt x="1" y="250"/>
                  </a:cubicBezTo>
                  <a:cubicBezTo>
                    <a:pt x="1" y="384"/>
                    <a:pt x="108" y="491"/>
                    <a:pt x="242" y="491"/>
                  </a:cubicBezTo>
                  <a:lnTo>
                    <a:pt x="732" y="491"/>
                  </a:lnTo>
                  <a:cubicBezTo>
                    <a:pt x="866" y="491"/>
                    <a:pt x="973" y="384"/>
                    <a:pt x="973" y="250"/>
                  </a:cubicBezTo>
                  <a:cubicBezTo>
                    <a:pt x="973" y="116"/>
                    <a:pt x="866"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0"/>
            <p:cNvSpPr/>
            <p:nvPr/>
          </p:nvSpPr>
          <p:spPr>
            <a:xfrm>
              <a:off x="6018950" y="1945650"/>
              <a:ext cx="33250" cy="42375"/>
            </a:xfrm>
            <a:custGeom>
              <a:avLst/>
              <a:gdLst/>
              <a:ahLst/>
              <a:cxnLst/>
              <a:rect l="l" t="t" r="r" b="b"/>
              <a:pathLst>
                <a:path w="1330" h="1695" extrusionOk="0">
                  <a:moveTo>
                    <a:pt x="420" y="0"/>
                  </a:moveTo>
                  <a:cubicBezTo>
                    <a:pt x="420" y="0"/>
                    <a:pt x="1" y="732"/>
                    <a:pt x="661" y="1695"/>
                  </a:cubicBezTo>
                  <a:cubicBezTo>
                    <a:pt x="1330" y="732"/>
                    <a:pt x="910"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5" name="Google Shape;1835;p70"/>
          <p:cNvGrpSpPr/>
          <p:nvPr/>
        </p:nvGrpSpPr>
        <p:grpSpPr>
          <a:xfrm>
            <a:off x="1556427" y="1811328"/>
            <a:ext cx="420481" cy="655471"/>
            <a:chOff x="5401400" y="1709225"/>
            <a:chExt cx="221925" cy="345950"/>
          </a:xfrm>
        </p:grpSpPr>
        <p:sp>
          <p:nvSpPr>
            <p:cNvPr id="1836" name="Google Shape;1836;p70"/>
            <p:cNvSpPr/>
            <p:nvPr/>
          </p:nvSpPr>
          <p:spPr>
            <a:xfrm>
              <a:off x="5401400" y="1709225"/>
              <a:ext cx="221925" cy="345950"/>
            </a:xfrm>
            <a:custGeom>
              <a:avLst/>
              <a:gdLst/>
              <a:ahLst/>
              <a:cxnLst/>
              <a:rect l="l" t="t" r="r" b="b"/>
              <a:pathLst>
                <a:path w="8877" h="13838" extrusionOk="0">
                  <a:moveTo>
                    <a:pt x="1847" y="1"/>
                  </a:moveTo>
                  <a:cubicBezTo>
                    <a:pt x="1008" y="1"/>
                    <a:pt x="348" y="697"/>
                    <a:pt x="384" y="1526"/>
                  </a:cubicBezTo>
                  <a:lnTo>
                    <a:pt x="553" y="4800"/>
                  </a:lnTo>
                  <a:cubicBezTo>
                    <a:pt x="402" y="4934"/>
                    <a:pt x="312" y="5121"/>
                    <a:pt x="312" y="5336"/>
                  </a:cubicBezTo>
                  <a:cubicBezTo>
                    <a:pt x="312" y="5737"/>
                    <a:pt x="634" y="6067"/>
                    <a:pt x="1044" y="6067"/>
                  </a:cubicBezTo>
                  <a:lnTo>
                    <a:pt x="1044" y="6308"/>
                  </a:lnTo>
                  <a:cubicBezTo>
                    <a:pt x="1044" y="6897"/>
                    <a:pt x="1392" y="7423"/>
                    <a:pt x="1936" y="7655"/>
                  </a:cubicBezTo>
                  <a:lnTo>
                    <a:pt x="2980" y="8092"/>
                  </a:lnTo>
                  <a:lnTo>
                    <a:pt x="2980" y="8868"/>
                  </a:lnTo>
                  <a:cubicBezTo>
                    <a:pt x="2980" y="9082"/>
                    <a:pt x="2846" y="9270"/>
                    <a:pt x="2650" y="9332"/>
                  </a:cubicBezTo>
                  <a:lnTo>
                    <a:pt x="1918" y="9600"/>
                  </a:lnTo>
                  <a:cubicBezTo>
                    <a:pt x="1890" y="9493"/>
                    <a:pt x="1793" y="9426"/>
                    <a:pt x="1687" y="9426"/>
                  </a:cubicBezTo>
                  <a:cubicBezTo>
                    <a:pt x="1660" y="9426"/>
                    <a:pt x="1633" y="9430"/>
                    <a:pt x="1606" y="9439"/>
                  </a:cubicBezTo>
                  <a:lnTo>
                    <a:pt x="651" y="9760"/>
                  </a:lnTo>
                  <a:cubicBezTo>
                    <a:pt x="348" y="9858"/>
                    <a:pt x="116" y="10099"/>
                    <a:pt x="27" y="10394"/>
                  </a:cubicBezTo>
                  <a:cubicBezTo>
                    <a:pt x="0" y="10492"/>
                    <a:pt x="27" y="10590"/>
                    <a:pt x="98" y="10652"/>
                  </a:cubicBezTo>
                  <a:lnTo>
                    <a:pt x="268" y="10804"/>
                  </a:lnTo>
                  <a:lnTo>
                    <a:pt x="107" y="13320"/>
                  </a:lnTo>
                  <a:cubicBezTo>
                    <a:pt x="80" y="13596"/>
                    <a:pt x="303" y="13837"/>
                    <a:pt x="589" y="13837"/>
                  </a:cubicBezTo>
                  <a:lnTo>
                    <a:pt x="8288" y="13837"/>
                  </a:lnTo>
                  <a:cubicBezTo>
                    <a:pt x="8573" y="13837"/>
                    <a:pt x="8796" y="13596"/>
                    <a:pt x="8770" y="13320"/>
                  </a:cubicBezTo>
                  <a:lnTo>
                    <a:pt x="8609" y="10804"/>
                  </a:lnTo>
                  <a:lnTo>
                    <a:pt x="8778" y="10652"/>
                  </a:lnTo>
                  <a:cubicBezTo>
                    <a:pt x="8850" y="10590"/>
                    <a:pt x="8877" y="10492"/>
                    <a:pt x="8850" y="10394"/>
                  </a:cubicBezTo>
                  <a:cubicBezTo>
                    <a:pt x="8761" y="10099"/>
                    <a:pt x="8529" y="9858"/>
                    <a:pt x="8225" y="9760"/>
                  </a:cubicBezTo>
                  <a:lnTo>
                    <a:pt x="7271" y="9439"/>
                  </a:lnTo>
                  <a:cubicBezTo>
                    <a:pt x="7246" y="9430"/>
                    <a:pt x="7219" y="9426"/>
                    <a:pt x="7193" y="9426"/>
                  </a:cubicBezTo>
                  <a:cubicBezTo>
                    <a:pt x="7090" y="9426"/>
                    <a:pt x="6989" y="9493"/>
                    <a:pt x="6967" y="9600"/>
                  </a:cubicBezTo>
                  <a:lnTo>
                    <a:pt x="6959" y="9600"/>
                  </a:lnTo>
                  <a:lnTo>
                    <a:pt x="6227" y="9332"/>
                  </a:lnTo>
                  <a:cubicBezTo>
                    <a:pt x="6031" y="9270"/>
                    <a:pt x="5897" y="9082"/>
                    <a:pt x="5897" y="8868"/>
                  </a:cubicBezTo>
                  <a:lnTo>
                    <a:pt x="5897" y="8092"/>
                  </a:lnTo>
                  <a:lnTo>
                    <a:pt x="6941" y="7655"/>
                  </a:lnTo>
                  <a:cubicBezTo>
                    <a:pt x="7485" y="7423"/>
                    <a:pt x="7842" y="6897"/>
                    <a:pt x="7842" y="6308"/>
                  </a:cubicBezTo>
                  <a:lnTo>
                    <a:pt x="7842" y="6067"/>
                  </a:lnTo>
                  <a:cubicBezTo>
                    <a:pt x="8243" y="6067"/>
                    <a:pt x="8564" y="5737"/>
                    <a:pt x="8564" y="5336"/>
                  </a:cubicBezTo>
                  <a:cubicBezTo>
                    <a:pt x="8564" y="5121"/>
                    <a:pt x="8475" y="4934"/>
                    <a:pt x="8323" y="4800"/>
                  </a:cubicBezTo>
                  <a:lnTo>
                    <a:pt x="8493" y="1526"/>
                  </a:lnTo>
                  <a:cubicBezTo>
                    <a:pt x="8529" y="697"/>
                    <a:pt x="7868" y="1"/>
                    <a:pt x="7039" y="1"/>
                  </a:cubicBezTo>
                  <a:close/>
                </a:path>
              </a:pathLst>
            </a:custGeom>
            <a:solidFill>
              <a:srgbClr val="956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0"/>
            <p:cNvSpPr/>
            <p:nvPr/>
          </p:nvSpPr>
          <p:spPr>
            <a:xfrm>
              <a:off x="5410100" y="1709225"/>
              <a:ext cx="204525" cy="121350"/>
            </a:xfrm>
            <a:custGeom>
              <a:avLst/>
              <a:gdLst/>
              <a:ahLst/>
              <a:cxnLst/>
              <a:rect l="l" t="t" r="r" b="b"/>
              <a:pathLst>
                <a:path w="8181" h="4854" extrusionOk="0">
                  <a:moveTo>
                    <a:pt x="1499" y="1"/>
                  </a:moveTo>
                  <a:cubicBezTo>
                    <a:pt x="660" y="1"/>
                    <a:pt x="0" y="697"/>
                    <a:pt x="45" y="1526"/>
                  </a:cubicBezTo>
                  <a:lnTo>
                    <a:pt x="205" y="4854"/>
                  </a:lnTo>
                  <a:lnTo>
                    <a:pt x="7975" y="4854"/>
                  </a:lnTo>
                  <a:lnTo>
                    <a:pt x="8145" y="1526"/>
                  </a:lnTo>
                  <a:cubicBezTo>
                    <a:pt x="8181" y="697"/>
                    <a:pt x="7520" y="1"/>
                    <a:pt x="6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0"/>
            <p:cNvSpPr/>
            <p:nvPr/>
          </p:nvSpPr>
          <p:spPr>
            <a:xfrm>
              <a:off x="5409200" y="1769900"/>
              <a:ext cx="206325" cy="151675"/>
            </a:xfrm>
            <a:custGeom>
              <a:avLst/>
              <a:gdLst/>
              <a:ahLst/>
              <a:cxnLst/>
              <a:rect l="l" t="t" r="r" b="b"/>
              <a:pathLst>
                <a:path w="8253" h="6067" extrusionOk="0">
                  <a:moveTo>
                    <a:pt x="1945" y="0"/>
                  </a:moveTo>
                  <a:cubicBezTo>
                    <a:pt x="1267" y="0"/>
                    <a:pt x="732" y="544"/>
                    <a:pt x="732" y="1214"/>
                  </a:cubicBezTo>
                  <a:lnTo>
                    <a:pt x="732" y="2186"/>
                  </a:lnTo>
                  <a:cubicBezTo>
                    <a:pt x="322" y="2186"/>
                    <a:pt x="0" y="2507"/>
                    <a:pt x="0" y="2909"/>
                  </a:cubicBezTo>
                  <a:cubicBezTo>
                    <a:pt x="0" y="3310"/>
                    <a:pt x="322" y="3640"/>
                    <a:pt x="732" y="3640"/>
                  </a:cubicBezTo>
                  <a:lnTo>
                    <a:pt x="732" y="3881"/>
                  </a:lnTo>
                  <a:cubicBezTo>
                    <a:pt x="732" y="4470"/>
                    <a:pt x="1080" y="4996"/>
                    <a:pt x="1624" y="5228"/>
                  </a:cubicBezTo>
                  <a:lnTo>
                    <a:pt x="3194" y="5879"/>
                  </a:lnTo>
                  <a:cubicBezTo>
                    <a:pt x="3488" y="6004"/>
                    <a:pt x="3810" y="6067"/>
                    <a:pt x="4131" y="6067"/>
                  </a:cubicBezTo>
                  <a:cubicBezTo>
                    <a:pt x="4443" y="6067"/>
                    <a:pt x="4764" y="6004"/>
                    <a:pt x="5059" y="5879"/>
                  </a:cubicBezTo>
                  <a:lnTo>
                    <a:pt x="6629" y="5228"/>
                  </a:lnTo>
                  <a:cubicBezTo>
                    <a:pt x="7173" y="4996"/>
                    <a:pt x="7530" y="4470"/>
                    <a:pt x="7530" y="3881"/>
                  </a:cubicBezTo>
                  <a:lnTo>
                    <a:pt x="7530" y="3640"/>
                  </a:lnTo>
                  <a:cubicBezTo>
                    <a:pt x="7931" y="3640"/>
                    <a:pt x="8252" y="3310"/>
                    <a:pt x="8252" y="2909"/>
                  </a:cubicBezTo>
                  <a:cubicBezTo>
                    <a:pt x="8252" y="2507"/>
                    <a:pt x="7931" y="2186"/>
                    <a:pt x="7530" y="2186"/>
                  </a:cubicBezTo>
                  <a:lnTo>
                    <a:pt x="7530" y="1214"/>
                  </a:lnTo>
                  <a:cubicBezTo>
                    <a:pt x="7530" y="544"/>
                    <a:pt x="6986" y="0"/>
                    <a:pt x="6308" y="0"/>
                  </a:cubicBezTo>
                  <a:close/>
                </a:path>
              </a:pathLst>
            </a:custGeom>
            <a:solidFill>
              <a:srgbClr val="A27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0"/>
            <p:cNvSpPr/>
            <p:nvPr/>
          </p:nvSpPr>
          <p:spPr>
            <a:xfrm>
              <a:off x="5463850" y="1830325"/>
              <a:ext cx="12050" cy="18100"/>
            </a:xfrm>
            <a:custGeom>
              <a:avLst/>
              <a:gdLst/>
              <a:ahLst/>
              <a:cxnLst/>
              <a:rect l="l" t="t" r="r" b="b"/>
              <a:pathLst>
                <a:path w="482" h="724" extrusionOk="0">
                  <a:moveTo>
                    <a:pt x="241" y="1"/>
                  </a:moveTo>
                  <a:cubicBezTo>
                    <a:pt x="107" y="1"/>
                    <a:pt x="0" y="108"/>
                    <a:pt x="0" y="242"/>
                  </a:cubicBezTo>
                  <a:lnTo>
                    <a:pt x="0" y="483"/>
                  </a:lnTo>
                  <a:cubicBezTo>
                    <a:pt x="0" y="616"/>
                    <a:pt x="107" y="723"/>
                    <a:pt x="241" y="723"/>
                  </a:cubicBezTo>
                  <a:cubicBezTo>
                    <a:pt x="375" y="723"/>
                    <a:pt x="482" y="616"/>
                    <a:pt x="482" y="483"/>
                  </a:cubicBezTo>
                  <a:lnTo>
                    <a:pt x="482" y="242"/>
                  </a:lnTo>
                  <a:cubicBezTo>
                    <a:pt x="482" y="108"/>
                    <a:pt x="375" y="1"/>
                    <a:pt x="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0"/>
            <p:cNvSpPr/>
            <p:nvPr/>
          </p:nvSpPr>
          <p:spPr>
            <a:xfrm>
              <a:off x="5548800" y="1830325"/>
              <a:ext cx="12075" cy="18100"/>
            </a:xfrm>
            <a:custGeom>
              <a:avLst/>
              <a:gdLst/>
              <a:ahLst/>
              <a:cxnLst/>
              <a:rect l="l" t="t" r="r" b="b"/>
              <a:pathLst>
                <a:path w="483" h="724" extrusionOk="0">
                  <a:moveTo>
                    <a:pt x="242" y="1"/>
                  </a:moveTo>
                  <a:cubicBezTo>
                    <a:pt x="108" y="1"/>
                    <a:pt x="1" y="108"/>
                    <a:pt x="1" y="242"/>
                  </a:cubicBezTo>
                  <a:lnTo>
                    <a:pt x="1" y="483"/>
                  </a:lnTo>
                  <a:cubicBezTo>
                    <a:pt x="1" y="616"/>
                    <a:pt x="108" y="723"/>
                    <a:pt x="242" y="723"/>
                  </a:cubicBezTo>
                  <a:cubicBezTo>
                    <a:pt x="376" y="723"/>
                    <a:pt x="483" y="616"/>
                    <a:pt x="483" y="483"/>
                  </a:cubicBezTo>
                  <a:lnTo>
                    <a:pt x="483" y="242"/>
                  </a:lnTo>
                  <a:cubicBezTo>
                    <a:pt x="483" y="108"/>
                    <a:pt x="376" y="1"/>
                    <a:pt x="2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0"/>
            <p:cNvSpPr/>
            <p:nvPr/>
          </p:nvSpPr>
          <p:spPr>
            <a:xfrm>
              <a:off x="5481225" y="1872825"/>
              <a:ext cx="62250" cy="18425"/>
            </a:xfrm>
            <a:custGeom>
              <a:avLst/>
              <a:gdLst/>
              <a:ahLst/>
              <a:cxnLst/>
              <a:rect l="l" t="t" r="r" b="b"/>
              <a:pathLst>
                <a:path w="2490" h="737" extrusionOk="0">
                  <a:moveTo>
                    <a:pt x="278" y="1"/>
                  </a:moveTo>
                  <a:cubicBezTo>
                    <a:pt x="200" y="1"/>
                    <a:pt x="122" y="36"/>
                    <a:pt x="72" y="103"/>
                  </a:cubicBezTo>
                  <a:cubicBezTo>
                    <a:pt x="1" y="219"/>
                    <a:pt x="28" y="371"/>
                    <a:pt x="135" y="442"/>
                  </a:cubicBezTo>
                  <a:cubicBezTo>
                    <a:pt x="411" y="629"/>
                    <a:pt x="813" y="736"/>
                    <a:pt x="1250" y="736"/>
                  </a:cubicBezTo>
                  <a:cubicBezTo>
                    <a:pt x="1678" y="736"/>
                    <a:pt x="2079" y="629"/>
                    <a:pt x="2356" y="442"/>
                  </a:cubicBezTo>
                  <a:cubicBezTo>
                    <a:pt x="2463" y="371"/>
                    <a:pt x="2490" y="219"/>
                    <a:pt x="2418" y="103"/>
                  </a:cubicBezTo>
                  <a:cubicBezTo>
                    <a:pt x="2368" y="36"/>
                    <a:pt x="2294" y="1"/>
                    <a:pt x="2217" y="1"/>
                  </a:cubicBezTo>
                  <a:cubicBezTo>
                    <a:pt x="2171" y="1"/>
                    <a:pt x="2123" y="14"/>
                    <a:pt x="2079" y="40"/>
                  </a:cubicBezTo>
                  <a:cubicBezTo>
                    <a:pt x="1892" y="174"/>
                    <a:pt x="1580" y="246"/>
                    <a:pt x="1250" y="246"/>
                  </a:cubicBezTo>
                  <a:cubicBezTo>
                    <a:pt x="911" y="246"/>
                    <a:pt x="599" y="174"/>
                    <a:pt x="411" y="40"/>
                  </a:cubicBezTo>
                  <a:cubicBezTo>
                    <a:pt x="371" y="14"/>
                    <a:pt x="324"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0"/>
            <p:cNvSpPr/>
            <p:nvPr/>
          </p:nvSpPr>
          <p:spPr>
            <a:xfrm>
              <a:off x="5401400" y="1944825"/>
              <a:ext cx="221925" cy="110350"/>
            </a:xfrm>
            <a:custGeom>
              <a:avLst/>
              <a:gdLst/>
              <a:ahLst/>
              <a:cxnLst/>
              <a:rect l="l" t="t" r="r" b="b"/>
              <a:pathLst>
                <a:path w="8877" h="4414" extrusionOk="0">
                  <a:moveTo>
                    <a:pt x="1688" y="1"/>
                  </a:moveTo>
                  <a:cubicBezTo>
                    <a:pt x="1661" y="1"/>
                    <a:pt x="1633" y="5"/>
                    <a:pt x="1606" y="15"/>
                  </a:cubicBezTo>
                  <a:lnTo>
                    <a:pt x="651" y="336"/>
                  </a:lnTo>
                  <a:cubicBezTo>
                    <a:pt x="348" y="434"/>
                    <a:pt x="116" y="675"/>
                    <a:pt x="27" y="970"/>
                  </a:cubicBezTo>
                  <a:cubicBezTo>
                    <a:pt x="0" y="1068"/>
                    <a:pt x="27" y="1166"/>
                    <a:pt x="98" y="1228"/>
                  </a:cubicBezTo>
                  <a:lnTo>
                    <a:pt x="1445" y="2424"/>
                  </a:lnTo>
                  <a:cubicBezTo>
                    <a:pt x="1651" y="2602"/>
                    <a:pt x="1766" y="2870"/>
                    <a:pt x="1766" y="3146"/>
                  </a:cubicBezTo>
                  <a:lnTo>
                    <a:pt x="1766" y="4413"/>
                  </a:lnTo>
                  <a:lnTo>
                    <a:pt x="7110" y="4413"/>
                  </a:lnTo>
                  <a:lnTo>
                    <a:pt x="7110" y="3146"/>
                  </a:lnTo>
                  <a:cubicBezTo>
                    <a:pt x="7110" y="2870"/>
                    <a:pt x="7226" y="2602"/>
                    <a:pt x="7431" y="2424"/>
                  </a:cubicBezTo>
                  <a:lnTo>
                    <a:pt x="8778" y="1228"/>
                  </a:lnTo>
                  <a:cubicBezTo>
                    <a:pt x="8850" y="1166"/>
                    <a:pt x="8877" y="1068"/>
                    <a:pt x="8850" y="979"/>
                  </a:cubicBezTo>
                  <a:cubicBezTo>
                    <a:pt x="8761" y="675"/>
                    <a:pt x="8529" y="434"/>
                    <a:pt x="8225" y="336"/>
                  </a:cubicBezTo>
                  <a:lnTo>
                    <a:pt x="7271" y="15"/>
                  </a:lnTo>
                  <a:cubicBezTo>
                    <a:pt x="7244" y="5"/>
                    <a:pt x="7216" y="1"/>
                    <a:pt x="7189" y="1"/>
                  </a:cubicBezTo>
                  <a:cubicBezTo>
                    <a:pt x="7092" y="1"/>
                    <a:pt x="7002" y="60"/>
                    <a:pt x="6967" y="158"/>
                  </a:cubicBezTo>
                  <a:cubicBezTo>
                    <a:pt x="6611" y="1220"/>
                    <a:pt x="5611" y="1987"/>
                    <a:pt x="4443" y="1987"/>
                  </a:cubicBezTo>
                  <a:cubicBezTo>
                    <a:pt x="3265" y="1987"/>
                    <a:pt x="2266" y="1220"/>
                    <a:pt x="1909" y="158"/>
                  </a:cubicBezTo>
                  <a:cubicBezTo>
                    <a:pt x="1874" y="60"/>
                    <a:pt x="1785" y="1"/>
                    <a:pt x="1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0"/>
            <p:cNvSpPr/>
            <p:nvPr/>
          </p:nvSpPr>
          <p:spPr>
            <a:xfrm>
              <a:off x="5435950" y="1944625"/>
              <a:ext cx="152800" cy="61700"/>
            </a:xfrm>
            <a:custGeom>
              <a:avLst/>
              <a:gdLst/>
              <a:ahLst/>
              <a:cxnLst/>
              <a:rect l="l" t="t" r="r" b="b"/>
              <a:pathLst>
                <a:path w="6112" h="2468" extrusionOk="0">
                  <a:moveTo>
                    <a:pt x="300" y="1"/>
                  </a:moveTo>
                  <a:cubicBezTo>
                    <a:pt x="275" y="1"/>
                    <a:pt x="249" y="5"/>
                    <a:pt x="224" y="14"/>
                  </a:cubicBezTo>
                  <a:lnTo>
                    <a:pt x="1" y="86"/>
                  </a:lnTo>
                  <a:cubicBezTo>
                    <a:pt x="349" y="1451"/>
                    <a:pt x="1580" y="2468"/>
                    <a:pt x="3061" y="2468"/>
                  </a:cubicBezTo>
                  <a:cubicBezTo>
                    <a:pt x="4533" y="2468"/>
                    <a:pt x="5764" y="1451"/>
                    <a:pt x="6112" y="86"/>
                  </a:cubicBezTo>
                  <a:lnTo>
                    <a:pt x="5889" y="14"/>
                  </a:lnTo>
                  <a:cubicBezTo>
                    <a:pt x="5863" y="5"/>
                    <a:pt x="5838" y="1"/>
                    <a:pt x="5812" y="1"/>
                  </a:cubicBezTo>
                  <a:cubicBezTo>
                    <a:pt x="5713" y="1"/>
                    <a:pt x="5621" y="66"/>
                    <a:pt x="5585" y="166"/>
                  </a:cubicBezTo>
                  <a:cubicBezTo>
                    <a:pt x="5229" y="1219"/>
                    <a:pt x="4238" y="1986"/>
                    <a:pt x="3061" y="1986"/>
                  </a:cubicBezTo>
                  <a:cubicBezTo>
                    <a:pt x="1883" y="1986"/>
                    <a:pt x="884" y="1219"/>
                    <a:pt x="527" y="166"/>
                  </a:cubicBezTo>
                  <a:cubicBezTo>
                    <a:pt x="492" y="66"/>
                    <a:pt x="400"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sp>
        <p:nvSpPr>
          <p:cNvPr id="1848" name="Google Shape;1848;p71"/>
          <p:cNvSpPr/>
          <p:nvPr/>
        </p:nvSpPr>
        <p:spPr>
          <a:xfrm>
            <a:off x="4082700" y="1655275"/>
            <a:ext cx="978600" cy="978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71"/>
          <p:cNvSpPr/>
          <p:nvPr/>
        </p:nvSpPr>
        <p:spPr>
          <a:xfrm>
            <a:off x="6888025" y="1655275"/>
            <a:ext cx="978600" cy="978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71"/>
          <p:cNvSpPr/>
          <p:nvPr/>
        </p:nvSpPr>
        <p:spPr>
          <a:xfrm>
            <a:off x="1277375" y="1655275"/>
            <a:ext cx="978600" cy="978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71"/>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The 6 Steps of PPA </a:t>
            </a:r>
            <a:endParaRPr>
              <a:solidFill>
                <a:schemeClr val="lt2"/>
              </a:solidFill>
            </a:endParaRPr>
          </a:p>
        </p:txBody>
      </p:sp>
      <p:sp>
        <p:nvSpPr>
          <p:cNvPr id="1852" name="Google Shape;1852;p71"/>
          <p:cNvSpPr txBox="1">
            <a:spLocks noGrp="1"/>
          </p:cNvSpPr>
          <p:nvPr>
            <p:ph type="subTitle" idx="1"/>
          </p:nvPr>
        </p:nvSpPr>
        <p:spPr>
          <a:xfrm>
            <a:off x="719998" y="2801600"/>
            <a:ext cx="21132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Examine Existing Policies</a:t>
            </a:r>
            <a:endParaRPr/>
          </a:p>
        </p:txBody>
      </p:sp>
      <p:sp>
        <p:nvSpPr>
          <p:cNvPr id="1853" name="Google Shape;1853;p71"/>
          <p:cNvSpPr txBox="1">
            <a:spLocks noGrp="1"/>
          </p:cNvSpPr>
          <p:nvPr>
            <p:ph type="subTitle" idx="2"/>
          </p:nvPr>
        </p:nvSpPr>
        <p:spPr>
          <a:xfrm>
            <a:off x="720008" y="3271400"/>
            <a:ext cx="2113200" cy="881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What is a classroom procedure that tries to help with this problem? </a:t>
            </a:r>
            <a:endParaRPr/>
          </a:p>
        </p:txBody>
      </p:sp>
      <p:sp>
        <p:nvSpPr>
          <p:cNvPr id="1854" name="Google Shape;1854;p71"/>
          <p:cNvSpPr txBox="1">
            <a:spLocks noGrp="1"/>
          </p:cNvSpPr>
          <p:nvPr>
            <p:ph type="subTitle" idx="3"/>
          </p:nvPr>
        </p:nvSpPr>
        <p:spPr>
          <a:xfrm>
            <a:off x="3515398" y="2801600"/>
            <a:ext cx="21132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Develop New Solutions </a:t>
            </a:r>
            <a:endParaRPr/>
          </a:p>
        </p:txBody>
      </p:sp>
      <p:sp>
        <p:nvSpPr>
          <p:cNvPr id="1855" name="Google Shape;1855;p71"/>
          <p:cNvSpPr txBox="1">
            <a:spLocks noGrp="1"/>
          </p:cNvSpPr>
          <p:nvPr>
            <p:ph type="subTitle" idx="4"/>
          </p:nvPr>
        </p:nvSpPr>
        <p:spPr>
          <a:xfrm>
            <a:off x="3515408" y="3271400"/>
            <a:ext cx="2113200" cy="881700"/>
          </a:xfrm>
          <a:prstGeom prst="rect">
            <a:avLst/>
          </a:prstGeom>
        </p:spPr>
        <p:txBody>
          <a:bodyPr spcFirstLastPara="1" wrap="square" lIns="0" tIns="0" rIns="0" bIns="0" anchor="ctr" anchorCtr="0">
            <a:normAutofit fontScale="85000"/>
          </a:bodyPr>
          <a:lstStyle/>
          <a:p>
            <a:pPr marL="0" lvl="0" indent="0" algn="ctr" rtl="0">
              <a:spcBef>
                <a:spcPts val="0"/>
              </a:spcBef>
              <a:spcAft>
                <a:spcPts val="0"/>
              </a:spcAft>
              <a:buNone/>
            </a:pPr>
            <a:r>
              <a:rPr lang="en"/>
              <a:t>Can we change the current classroom procedures? </a:t>
            </a:r>
            <a:endParaRPr/>
          </a:p>
          <a:p>
            <a:pPr marL="0" lvl="0" indent="0" algn="ctr" rtl="0">
              <a:spcBef>
                <a:spcPts val="0"/>
              </a:spcBef>
              <a:spcAft>
                <a:spcPts val="0"/>
              </a:spcAft>
              <a:buNone/>
            </a:pPr>
            <a:r>
              <a:rPr lang="en"/>
              <a:t>Can we create new procedures? </a:t>
            </a:r>
            <a:endParaRPr/>
          </a:p>
        </p:txBody>
      </p:sp>
      <p:sp>
        <p:nvSpPr>
          <p:cNvPr id="1856" name="Google Shape;1856;p71"/>
          <p:cNvSpPr txBox="1">
            <a:spLocks noGrp="1"/>
          </p:cNvSpPr>
          <p:nvPr>
            <p:ph type="subTitle" idx="5"/>
          </p:nvPr>
        </p:nvSpPr>
        <p:spPr>
          <a:xfrm>
            <a:off x="6310798" y="2801600"/>
            <a:ext cx="21132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Select the BEST solution </a:t>
            </a:r>
            <a:endParaRPr/>
          </a:p>
        </p:txBody>
      </p:sp>
      <p:sp>
        <p:nvSpPr>
          <p:cNvPr id="1857" name="Google Shape;1857;p71"/>
          <p:cNvSpPr txBox="1">
            <a:spLocks noGrp="1"/>
          </p:cNvSpPr>
          <p:nvPr>
            <p:ph type="subTitle" idx="6"/>
          </p:nvPr>
        </p:nvSpPr>
        <p:spPr>
          <a:xfrm>
            <a:off x="6320733" y="3369500"/>
            <a:ext cx="2113200" cy="881700"/>
          </a:xfrm>
          <a:prstGeom prst="rect">
            <a:avLst/>
          </a:prstGeom>
        </p:spPr>
        <p:txBody>
          <a:bodyPr spcFirstLastPara="1" wrap="square" lIns="0" tIns="0" rIns="0" bIns="0" anchor="ctr" anchorCtr="0">
            <a:normAutofit fontScale="92500" lnSpcReduction="10000"/>
          </a:bodyPr>
          <a:lstStyle/>
          <a:p>
            <a:pPr marL="0" lvl="0" indent="0" algn="ctr" rtl="0">
              <a:spcBef>
                <a:spcPts val="0"/>
              </a:spcBef>
              <a:spcAft>
                <a:spcPts val="0"/>
              </a:spcAft>
              <a:buNone/>
            </a:pPr>
            <a:r>
              <a:rPr lang="en"/>
              <a:t>Choose only ONE solution that will be the easiest to implement and show better results </a:t>
            </a:r>
            <a:endParaRPr/>
          </a:p>
        </p:txBody>
      </p:sp>
      <p:grpSp>
        <p:nvGrpSpPr>
          <p:cNvPr id="1858" name="Google Shape;1858;p71"/>
          <p:cNvGrpSpPr/>
          <p:nvPr/>
        </p:nvGrpSpPr>
        <p:grpSpPr>
          <a:xfrm>
            <a:off x="7127351" y="1810902"/>
            <a:ext cx="460223" cy="667313"/>
            <a:chOff x="6251125" y="1709000"/>
            <a:chExt cx="242900" cy="352200"/>
          </a:xfrm>
        </p:grpSpPr>
        <p:sp>
          <p:nvSpPr>
            <p:cNvPr id="1859" name="Google Shape;1859;p71"/>
            <p:cNvSpPr/>
            <p:nvPr/>
          </p:nvSpPr>
          <p:spPr>
            <a:xfrm>
              <a:off x="6251125" y="1709000"/>
              <a:ext cx="242900" cy="352200"/>
            </a:xfrm>
            <a:custGeom>
              <a:avLst/>
              <a:gdLst/>
              <a:ahLst/>
              <a:cxnLst/>
              <a:rect l="l" t="t" r="r" b="b"/>
              <a:pathLst>
                <a:path w="9716" h="14088" extrusionOk="0">
                  <a:moveTo>
                    <a:pt x="4862" y="1"/>
                  </a:moveTo>
                  <a:cubicBezTo>
                    <a:pt x="4505" y="1"/>
                    <a:pt x="4193" y="188"/>
                    <a:pt x="4024" y="474"/>
                  </a:cubicBezTo>
                  <a:cubicBezTo>
                    <a:pt x="3854" y="331"/>
                    <a:pt x="3640" y="242"/>
                    <a:pt x="3399" y="242"/>
                  </a:cubicBezTo>
                  <a:cubicBezTo>
                    <a:pt x="2980" y="242"/>
                    <a:pt x="2623" y="509"/>
                    <a:pt x="2489" y="893"/>
                  </a:cubicBezTo>
                  <a:cubicBezTo>
                    <a:pt x="2338" y="786"/>
                    <a:pt x="2150" y="723"/>
                    <a:pt x="1945" y="723"/>
                  </a:cubicBezTo>
                  <a:cubicBezTo>
                    <a:pt x="1410" y="723"/>
                    <a:pt x="973" y="1161"/>
                    <a:pt x="973" y="1696"/>
                  </a:cubicBezTo>
                  <a:cubicBezTo>
                    <a:pt x="973" y="1785"/>
                    <a:pt x="991" y="1874"/>
                    <a:pt x="1017" y="1963"/>
                  </a:cubicBezTo>
                  <a:cubicBezTo>
                    <a:pt x="571" y="2053"/>
                    <a:pt x="241" y="2445"/>
                    <a:pt x="241" y="2909"/>
                  </a:cubicBezTo>
                  <a:cubicBezTo>
                    <a:pt x="241" y="3177"/>
                    <a:pt x="357" y="3426"/>
                    <a:pt x="536" y="3596"/>
                  </a:cubicBezTo>
                  <a:cubicBezTo>
                    <a:pt x="509" y="3694"/>
                    <a:pt x="491" y="3783"/>
                    <a:pt x="491" y="3881"/>
                  </a:cubicBezTo>
                  <a:cubicBezTo>
                    <a:pt x="491" y="4149"/>
                    <a:pt x="598" y="4399"/>
                    <a:pt x="776" y="4568"/>
                  </a:cubicBezTo>
                  <a:cubicBezTo>
                    <a:pt x="750" y="4658"/>
                    <a:pt x="732" y="4756"/>
                    <a:pt x="732" y="4854"/>
                  </a:cubicBezTo>
                  <a:cubicBezTo>
                    <a:pt x="732" y="4988"/>
                    <a:pt x="759" y="5121"/>
                    <a:pt x="812" y="5246"/>
                  </a:cubicBezTo>
                  <a:cubicBezTo>
                    <a:pt x="759" y="5345"/>
                    <a:pt x="732" y="5460"/>
                    <a:pt x="732" y="5576"/>
                  </a:cubicBezTo>
                  <a:cubicBezTo>
                    <a:pt x="732" y="5987"/>
                    <a:pt x="1053" y="6308"/>
                    <a:pt x="1463" y="6308"/>
                  </a:cubicBezTo>
                  <a:lnTo>
                    <a:pt x="1463" y="6549"/>
                  </a:lnTo>
                  <a:cubicBezTo>
                    <a:pt x="1463" y="7138"/>
                    <a:pt x="1811" y="7673"/>
                    <a:pt x="2355" y="7896"/>
                  </a:cubicBezTo>
                  <a:lnTo>
                    <a:pt x="3399" y="8333"/>
                  </a:lnTo>
                  <a:lnTo>
                    <a:pt x="3399" y="9127"/>
                  </a:lnTo>
                  <a:cubicBezTo>
                    <a:pt x="3399" y="9332"/>
                    <a:pt x="3265" y="9520"/>
                    <a:pt x="3069" y="9582"/>
                  </a:cubicBezTo>
                  <a:lnTo>
                    <a:pt x="2721" y="9698"/>
                  </a:lnTo>
                  <a:cubicBezTo>
                    <a:pt x="2638" y="9627"/>
                    <a:pt x="2531" y="9587"/>
                    <a:pt x="2421" y="9587"/>
                  </a:cubicBezTo>
                  <a:cubicBezTo>
                    <a:pt x="2366" y="9587"/>
                    <a:pt x="2311" y="9597"/>
                    <a:pt x="2257" y="9618"/>
                  </a:cubicBezTo>
                  <a:lnTo>
                    <a:pt x="1071" y="10010"/>
                  </a:lnTo>
                  <a:cubicBezTo>
                    <a:pt x="714" y="10126"/>
                    <a:pt x="455" y="10438"/>
                    <a:pt x="411" y="10813"/>
                  </a:cubicBezTo>
                  <a:lnTo>
                    <a:pt x="197" y="12517"/>
                  </a:lnTo>
                  <a:lnTo>
                    <a:pt x="188" y="12517"/>
                  </a:lnTo>
                  <a:cubicBezTo>
                    <a:pt x="182" y="12516"/>
                    <a:pt x="176" y="12516"/>
                    <a:pt x="170" y="12516"/>
                  </a:cubicBezTo>
                  <a:cubicBezTo>
                    <a:pt x="97" y="12516"/>
                    <a:pt x="35" y="12567"/>
                    <a:pt x="27" y="12642"/>
                  </a:cubicBezTo>
                  <a:lnTo>
                    <a:pt x="9" y="12838"/>
                  </a:lnTo>
                  <a:cubicBezTo>
                    <a:pt x="0" y="12918"/>
                    <a:pt x="54" y="12990"/>
                    <a:pt x="134" y="12999"/>
                  </a:cubicBezTo>
                  <a:lnTo>
                    <a:pt x="491" y="13034"/>
                  </a:lnTo>
                  <a:lnTo>
                    <a:pt x="491" y="13596"/>
                  </a:lnTo>
                  <a:cubicBezTo>
                    <a:pt x="491" y="13873"/>
                    <a:pt x="705" y="14087"/>
                    <a:pt x="973" y="14087"/>
                  </a:cubicBezTo>
                  <a:lnTo>
                    <a:pt x="8743" y="14087"/>
                  </a:lnTo>
                  <a:cubicBezTo>
                    <a:pt x="9011" y="14087"/>
                    <a:pt x="9225" y="13873"/>
                    <a:pt x="9225" y="13596"/>
                  </a:cubicBezTo>
                  <a:lnTo>
                    <a:pt x="9225" y="13034"/>
                  </a:lnTo>
                  <a:lnTo>
                    <a:pt x="9582" y="12999"/>
                  </a:lnTo>
                  <a:cubicBezTo>
                    <a:pt x="9662" y="12990"/>
                    <a:pt x="9715" y="12918"/>
                    <a:pt x="9706" y="12838"/>
                  </a:cubicBezTo>
                  <a:lnTo>
                    <a:pt x="9689" y="12642"/>
                  </a:lnTo>
                  <a:cubicBezTo>
                    <a:pt x="9680" y="12567"/>
                    <a:pt x="9618" y="12516"/>
                    <a:pt x="9545" y="12516"/>
                  </a:cubicBezTo>
                  <a:cubicBezTo>
                    <a:pt x="9540" y="12516"/>
                    <a:pt x="9534" y="12516"/>
                    <a:pt x="9528" y="12517"/>
                  </a:cubicBezTo>
                  <a:lnTo>
                    <a:pt x="9519" y="12517"/>
                  </a:lnTo>
                  <a:lnTo>
                    <a:pt x="9305" y="10813"/>
                  </a:lnTo>
                  <a:cubicBezTo>
                    <a:pt x="9260" y="10438"/>
                    <a:pt x="9002" y="10126"/>
                    <a:pt x="8645" y="10010"/>
                  </a:cubicBezTo>
                  <a:lnTo>
                    <a:pt x="7458" y="9618"/>
                  </a:lnTo>
                  <a:cubicBezTo>
                    <a:pt x="7405" y="9597"/>
                    <a:pt x="7349" y="9587"/>
                    <a:pt x="7294" y="9587"/>
                  </a:cubicBezTo>
                  <a:cubicBezTo>
                    <a:pt x="7185" y="9587"/>
                    <a:pt x="7078" y="9627"/>
                    <a:pt x="6994" y="9698"/>
                  </a:cubicBezTo>
                  <a:lnTo>
                    <a:pt x="6646" y="9582"/>
                  </a:lnTo>
                  <a:cubicBezTo>
                    <a:pt x="6450" y="9520"/>
                    <a:pt x="6316" y="9332"/>
                    <a:pt x="6316" y="9127"/>
                  </a:cubicBezTo>
                  <a:lnTo>
                    <a:pt x="6316" y="8333"/>
                  </a:lnTo>
                  <a:lnTo>
                    <a:pt x="7360" y="7896"/>
                  </a:lnTo>
                  <a:cubicBezTo>
                    <a:pt x="7904" y="7673"/>
                    <a:pt x="8261" y="7138"/>
                    <a:pt x="8261" y="6549"/>
                  </a:cubicBezTo>
                  <a:lnTo>
                    <a:pt x="8261" y="6308"/>
                  </a:lnTo>
                  <a:cubicBezTo>
                    <a:pt x="8663" y="6308"/>
                    <a:pt x="8984" y="5987"/>
                    <a:pt x="8984" y="5576"/>
                  </a:cubicBezTo>
                  <a:cubicBezTo>
                    <a:pt x="8984" y="5460"/>
                    <a:pt x="8957" y="5345"/>
                    <a:pt x="8904" y="5246"/>
                  </a:cubicBezTo>
                  <a:cubicBezTo>
                    <a:pt x="8957" y="5121"/>
                    <a:pt x="8984" y="4988"/>
                    <a:pt x="8984" y="4854"/>
                  </a:cubicBezTo>
                  <a:cubicBezTo>
                    <a:pt x="8984" y="4756"/>
                    <a:pt x="8966" y="4658"/>
                    <a:pt x="8939" y="4568"/>
                  </a:cubicBezTo>
                  <a:cubicBezTo>
                    <a:pt x="9118" y="4399"/>
                    <a:pt x="9225" y="4149"/>
                    <a:pt x="9225" y="3881"/>
                  </a:cubicBezTo>
                  <a:cubicBezTo>
                    <a:pt x="9225" y="3783"/>
                    <a:pt x="9207" y="3694"/>
                    <a:pt x="9180" y="3596"/>
                  </a:cubicBezTo>
                  <a:cubicBezTo>
                    <a:pt x="9358" y="3426"/>
                    <a:pt x="9474" y="3177"/>
                    <a:pt x="9474" y="2909"/>
                  </a:cubicBezTo>
                  <a:cubicBezTo>
                    <a:pt x="9474" y="2445"/>
                    <a:pt x="9144" y="2053"/>
                    <a:pt x="8698" y="1963"/>
                  </a:cubicBezTo>
                  <a:cubicBezTo>
                    <a:pt x="8725" y="1874"/>
                    <a:pt x="8743" y="1785"/>
                    <a:pt x="8743" y="1696"/>
                  </a:cubicBezTo>
                  <a:cubicBezTo>
                    <a:pt x="8743" y="1161"/>
                    <a:pt x="8306" y="723"/>
                    <a:pt x="7771" y="723"/>
                  </a:cubicBezTo>
                  <a:cubicBezTo>
                    <a:pt x="7574" y="723"/>
                    <a:pt x="7387" y="786"/>
                    <a:pt x="7226" y="893"/>
                  </a:cubicBezTo>
                  <a:cubicBezTo>
                    <a:pt x="7093" y="509"/>
                    <a:pt x="6736" y="242"/>
                    <a:pt x="6316" y="242"/>
                  </a:cubicBezTo>
                  <a:cubicBezTo>
                    <a:pt x="6076" y="242"/>
                    <a:pt x="5861" y="331"/>
                    <a:pt x="5692" y="474"/>
                  </a:cubicBezTo>
                  <a:cubicBezTo>
                    <a:pt x="5522" y="188"/>
                    <a:pt x="5210" y="1"/>
                    <a:pt x="4862" y="1"/>
                  </a:cubicBezTo>
                  <a:close/>
                </a:path>
              </a:pathLst>
            </a:custGeom>
            <a:solidFill>
              <a:srgbClr val="C38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71"/>
            <p:cNvSpPr/>
            <p:nvPr/>
          </p:nvSpPr>
          <p:spPr>
            <a:xfrm>
              <a:off x="6257375" y="1709225"/>
              <a:ext cx="230625" cy="145675"/>
            </a:xfrm>
            <a:custGeom>
              <a:avLst/>
              <a:gdLst/>
              <a:ahLst/>
              <a:cxnLst/>
              <a:rect l="l" t="t" r="r" b="b"/>
              <a:pathLst>
                <a:path w="9225" h="5827" extrusionOk="0">
                  <a:moveTo>
                    <a:pt x="4612" y="1"/>
                  </a:moveTo>
                  <a:cubicBezTo>
                    <a:pt x="4255" y="1"/>
                    <a:pt x="3952" y="188"/>
                    <a:pt x="3783" y="474"/>
                  </a:cubicBezTo>
                  <a:cubicBezTo>
                    <a:pt x="3613" y="331"/>
                    <a:pt x="3399" y="242"/>
                    <a:pt x="3158" y="242"/>
                  </a:cubicBezTo>
                  <a:cubicBezTo>
                    <a:pt x="2730" y="242"/>
                    <a:pt x="2373" y="509"/>
                    <a:pt x="2248" y="893"/>
                  </a:cubicBezTo>
                  <a:cubicBezTo>
                    <a:pt x="2088" y="786"/>
                    <a:pt x="1900" y="723"/>
                    <a:pt x="1704" y="723"/>
                  </a:cubicBezTo>
                  <a:cubicBezTo>
                    <a:pt x="1160" y="723"/>
                    <a:pt x="732" y="1160"/>
                    <a:pt x="732" y="1696"/>
                  </a:cubicBezTo>
                  <a:cubicBezTo>
                    <a:pt x="732" y="1785"/>
                    <a:pt x="749" y="1874"/>
                    <a:pt x="767" y="1963"/>
                  </a:cubicBezTo>
                  <a:cubicBezTo>
                    <a:pt x="330" y="2053"/>
                    <a:pt x="0" y="2445"/>
                    <a:pt x="0" y="2909"/>
                  </a:cubicBezTo>
                  <a:cubicBezTo>
                    <a:pt x="0" y="3177"/>
                    <a:pt x="116" y="3426"/>
                    <a:pt x="286" y="3596"/>
                  </a:cubicBezTo>
                  <a:cubicBezTo>
                    <a:pt x="259" y="3694"/>
                    <a:pt x="241" y="3783"/>
                    <a:pt x="241" y="3881"/>
                  </a:cubicBezTo>
                  <a:cubicBezTo>
                    <a:pt x="241" y="4149"/>
                    <a:pt x="357" y="4399"/>
                    <a:pt x="535" y="4568"/>
                  </a:cubicBezTo>
                  <a:cubicBezTo>
                    <a:pt x="509" y="4658"/>
                    <a:pt x="491" y="4756"/>
                    <a:pt x="491" y="4854"/>
                  </a:cubicBezTo>
                  <a:cubicBezTo>
                    <a:pt x="491" y="5389"/>
                    <a:pt x="919" y="5826"/>
                    <a:pt x="1454" y="5826"/>
                  </a:cubicBezTo>
                  <a:lnTo>
                    <a:pt x="7770" y="5826"/>
                  </a:lnTo>
                  <a:cubicBezTo>
                    <a:pt x="8306" y="5826"/>
                    <a:pt x="8743" y="5389"/>
                    <a:pt x="8743" y="4854"/>
                  </a:cubicBezTo>
                  <a:cubicBezTo>
                    <a:pt x="8743" y="4756"/>
                    <a:pt x="8725" y="4658"/>
                    <a:pt x="8698" y="4568"/>
                  </a:cubicBezTo>
                  <a:cubicBezTo>
                    <a:pt x="8877" y="4399"/>
                    <a:pt x="8984" y="4149"/>
                    <a:pt x="8984" y="3881"/>
                  </a:cubicBezTo>
                  <a:cubicBezTo>
                    <a:pt x="8984" y="3783"/>
                    <a:pt x="8966" y="3694"/>
                    <a:pt x="8939" y="3596"/>
                  </a:cubicBezTo>
                  <a:cubicBezTo>
                    <a:pt x="9117" y="3426"/>
                    <a:pt x="9224" y="3177"/>
                    <a:pt x="9224" y="2909"/>
                  </a:cubicBezTo>
                  <a:cubicBezTo>
                    <a:pt x="9224" y="2445"/>
                    <a:pt x="8894" y="2053"/>
                    <a:pt x="8457" y="1963"/>
                  </a:cubicBezTo>
                  <a:cubicBezTo>
                    <a:pt x="8484" y="1874"/>
                    <a:pt x="8502" y="1785"/>
                    <a:pt x="8502" y="1696"/>
                  </a:cubicBezTo>
                  <a:cubicBezTo>
                    <a:pt x="8502" y="1160"/>
                    <a:pt x="8065" y="723"/>
                    <a:pt x="7529" y="723"/>
                  </a:cubicBezTo>
                  <a:cubicBezTo>
                    <a:pt x="7324" y="723"/>
                    <a:pt x="7137" y="786"/>
                    <a:pt x="6985" y="893"/>
                  </a:cubicBezTo>
                  <a:cubicBezTo>
                    <a:pt x="6851" y="509"/>
                    <a:pt x="6495" y="242"/>
                    <a:pt x="6066" y="242"/>
                  </a:cubicBezTo>
                  <a:cubicBezTo>
                    <a:pt x="5834" y="242"/>
                    <a:pt x="5611" y="331"/>
                    <a:pt x="5442" y="474"/>
                  </a:cubicBezTo>
                  <a:cubicBezTo>
                    <a:pt x="5272" y="188"/>
                    <a:pt x="4969" y="1"/>
                    <a:pt x="4612" y="1"/>
                  </a:cubicBezTo>
                  <a:close/>
                </a:path>
              </a:pathLst>
            </a:custGeom>
            <a:solidFill>
              <a:srgbClr val="303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71"/>
            <p:cNvSpPr/>
            <p:nvPr/>
          </p:nvSpPr>
          <p:spPr>
            <a:xfrm>
              <a:off x="6255800" y="1948525"/>
              <a:ext cx="234425" cy="112675"/>
            </a:xfrm>
            <a:custGeom>
              <a:avLst/>
              <a:gdLst/>
              <a:ahLst/>
              <a:cxnLst/>
              <a:rect l="l" t="t" r="r" b="b"/>
              <a:pathLst>
                <a:path w="9377" h="4507" extrusionOk="0">
                  <a:moveTo>
                    <a:pt x="2231" y="1"/>
                  </a:moveTo>
                  <a:cubicBezTo>
                    <a:pt x="2177" y="1"/>
                    <a:pt x="2123" y="9"/>
                    <a:pt x="2070" y="28"/>
                  </a:cubicBezTo>
                  <a:lnTo>
                    <a:pt x="884" y="420"/>
                  </a:lnTo>
                  <a:cubicBezTo>
                    <a:pt x="536" y="536"/>
                    <a:pt x="277" y="848"/>
                    <a:pt x="233" y="1223"/>
                  </a:cubicBezTo>
                  <a:lnTo>
                    <a:pt x="1" y="3070"/>
                  </a:lnTo>
                  <a:lnTo>
                    <a:pt x="1999" y="3284"/>
                  </a:lnTo>
                  <a:lnTo>
                    <a:pt x="1999" y="4479"/>
                  </a:lnTo>
                  <a:lnTo>
                    <a:pt x="7343" y="4479"/>
                  </a:lnTo>
                  <a:lnTo>
                    <a:pt x="7343" y="4506"/>
                  </a:lnTo>
                  <a:lnTo>
                    <a:pt x="7369" y="4506"/>
                  </a:lnTo>
                  <a:lnTo>
                    <a:pt x="7369" y="3293"/>
                  </a:lnTo>
                  <a:lnTo>
                    <a:pt x="9377" y="3293"/>
                  </a:lnTo>
                  <a:lnTo>
                    <a:pt x="9118" y="1223"/>
                  </a:lnTo>
                  <a:cubicBezTo>
                    <a:pt x="9073" y="848"/>
                    <a:pt x="8824" y="536"/>
                    <a:pt x="8467" y="420"/>
                  </a:cubicBezTo>
                  <a:lnTo>
                    <a:pt x="7280" y="28"/>
                  </a:lnTo>
                  <a:cubicBezTo>
                    <a:pt x="7228" y="9"/>
                    <a:pt x="7173" y="1"/>
                    <a:pt x="7120" y="1"/>
                  </a:cubicBezTo>
                  <a:cubicBezTo>
                    <a:pt x="6964" y="1"/>
                    <a:pt x="6813" y="76"/>
                    <a:pt x="6727" y="215"/>
                  </a:cubicBezTo>
                  <a:cubicBezTo>
                    <a:pt x="6299" y="893"/>
                    <a:pt x="5541" y="1339"/>
                    <a:pt x="4675" y="1339"/>
                  </a:cubicBezTo>
                  <a:cubicBezTo>
                    <a:pt x="3810" y="1339"/>
                    <a:pt x="3061" y="893"/>
                    <a:pt x="2623" y="215"/>
                  </a:cubicBezTo>
                  <a:cubicBezTo>
                    <a:pt x="2537" y="76"/>
                    <a:pt x="2387" y="1"/>
                    <a:pt x="2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71"/>
            <p:cNvSpPr/>
            <p:nvPr/>
          </p:nvSpPr>
          <p:spPr>
            <a:xfrm>
              <a:off x="6269400" y="1775925"/>
              <a:ext cx="206325" cy="151675"/>
            </a:xfrm>
            <a:custGeom>
              <a:avLst/>
              <a:gdLst/>
              <a:ahLst/>
              <a:cxnLst/>
              <a:rect l="l" t="t" r="r" b="b"/>
              <a:pathLst>
                <a:path w="8253" h="6067" extrusionOk="0">
                  <a:moveTo>
                    <a:pt x="1946" y="0"/>
                  </a:moveTo>
                  <a:cubicBezTo>
                    <a:pt x="1268" y="0"/>
                    <a:pt x="732" y="785"/>
                    <a:pt x="732" y="1454"/>
                  </a:cubicBezTo>
                  <a:lnTo>
                    <a:pt x="732" y="2186"/>
                  </a:lnTo>
                  <a:cubicBezTo>
                    <a:pt x="322" y="2186"/>
                    <a:pt x="1" y="2507"/>
                    <a:pt x="1" y="2908"/>
                  </a:cubicBezTo>
                  <a:cubicBezTo>
                    <a:pt x="1" y="3319"/>
                    <a:pt x="322" y="3640"/>
                    <a:pt x="732" y="3640"/>
                  </a:cubicBezTo>
                  <a:lnTo>
                    <a:pt x="732" y="3881"/>
                  </a:lnTo>
                  <a:cubicBezTo>
                    <a:pt x="732" y="4470"/>
                    <a:pt x="1080" y="5005"/>
                    <a:pt x="1624" y="5228"/>
                  </a:cubicBezTo>
                  <a:lnTo>
                    <a:pt x="3195" y="5879"/>
                  </a:lnTo>
                  <a:cubicBezTo>
                    <a:pt x="3489" y="6004"/>
                    <a:pt x="3810" y="6066"/>
                    <a:pt x="4131" y="6066"/>
                  </a:cubicBezTo>
                  <a:cubicBezTo>
                    <a:pt x="4444" y="6066"/>
                    <a:pt x="4765" y="6004"/>
                    <a:pt x="5059" y="5879"/>
                  </a:cubicBezTo>
                  <a:lnTo>
                    <a:pt x="6629" y="5228"/>
                  </a:lnTo>
                  <a:cubicBezTo>
                    <a:pt x="7173" y="5005"/>
                    <a:pt x="7530" y="4470"/>
                    <a:pt x="7530" y="3881"/>
                  </a:cubicBezTo>
                  <a:lnTo>
                    <a:pt x="7530" y="3640"/>
                  </a:lnTo>
                  <a:cubicBezTo>
                    <a:pt x="7932" y="3640"/>
                    <a:pt x="8253" y="3319"/>
                    <a:pt x="8253" y="2908"/>
                  </a:cubicBezTo>
                  <a:cubicBezTo>
                    <a:pt x="8253" y="2507"/>
                    <a:pt x="7932" y="2186"/>
                    <a:pt x="7530" y="2186"/>
                  </a:cubicBezTo>
                  <a:lnTo>
                    <a:pt x="7530" y="1454"/>
                  </a:lnTo>
                  <a:cubicBezTo>
                    <a:pt x="7530" y="785"/>
                    <a:pt x="6986" y="0"/>
                    <a:pt x="6308" y="0"/>
                  </a:cubicBezTo>
                  <a:close/>
                </a:path>
              </a:pathLst>
            </a:custGeom>
            <a:solidFill>
              <a:srgbClr val="D297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71"/>
            <p:cNvSpPr/>
            <p:nvPr/>
          </p:nvSpPr>
          <p:spPr>
            <a:xfrm>
              <a:off x="6324050" y="1836350"/>
              <a:ext cx="12075" cy="18325"/>
            </a:xfrm>
            <a:custGeom>
              <a:avLst/>
              <a:gdLst/>
              <a:ahLst/>
              <a:cxnLst/>
              <a:rect l="l" t="t" r="r" b="b"/>
              <a:pathLst>
                <a:path w="483" h="733" extrusionOk="0">
                  <a:moveTo>
                    <a:pt x="241" y="1"/>
                  </a:moveTo>
                  <a:cubicBezTo>
                    <a:pt x="108" y="1"/>
                    <a:pt x="0" y="108"/>
                    <a:pt x="0" y="242"/>
                  </a:cubicBezTo>
                  <a:lnTo>
                    <a:pt x="0" y="482"/>
                  </a:lnTo>
                  <a:cubicBezTo>
                    <a:pt x="0" y="616"/>
                    <a:pt x="108" y="732"/>
                    <a:pt x="241" y="732"/>
                  </a:cubicBezTo>
                  <a:cubicBezTo>
                    <a:pt x="375" y="732"/>
                    <a:pt x="482" y="616"/>
                    <a:pt x="482" y="482"/>
                  </a:cubicBezTo>
                  <a:lnTo>
                    <a:pt x="482" y="242"/>
                  </a:lnTo>
                  <a:cubicBezTo>
                    <a:pt x="482" y="108"/>
                    <a:pt x="375" y="1"/>
                    <a:pt x="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1"/>
            <p:cNvSpPr/>
            <p:nvPr/>
          </p:nvSpPr>
          <p:spPr>
            <a:xfrm>
              <a:off x="6409025" y="1836350"/>
              <a:ext cx="12075" cy="18325"/>
            </a:xfrm>
            <a:custGeom>
              <a:avLst/>
              <a:gdLst/>
              <a:ahLst/>
              <a:cxnLst/>
              <a:rect l="l" t="t" r="r" b="b"/>
              <a:pathLst>
                <a:path w="483" h="733" extrusionOk="0">
                  <a:moveTo>
                    <a:pt x="241" y="1"/>
                  </a:moveTo>
                  <a:cubicBezTo>
                    <a:pt x="107" y="1"/>
                    <a:pt x="0" y="108"/>
                    <a:pt x="0" y="242"/>
                  </a:cubicBezTo>
                  <a:lnTo>
                    <a:pt x="0" y="482"/>
                  </a:lnTo>
                  <a:cubicBezTo>
                    <a:pt x="0" y="616"/>
                    <a:pt x="107" y="732"/>
                    <a:pt x="241" y="732"/>
                  </a:cubicBezTo>
                  <a:cubicBezTo>
                    <a:pt x="375" y="732"/>
                    <a:pt x="482" y="616"/>
                    <a:pt x="482" y="482"/>
                  </a:cubicBezTo>
                  <a:lnTo>
                    <a:pt x="482" y="242"/>
                  </a:lnTo>
                  <a:cubicBezTo>
                    <a:pt x="482" y="108"/>
                    <a:pt x="375" y="1"/>
                    <a:pt x="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1"/>
            <p:cNvSpPr/>
            <p:nvPr/>
          </p:nvSpPr>
          <p:spPr>
            <a:xfrm>
              <a:off x="6341450" y="1878850"/>
              <a:ext cx="62475" cy="18425"/>
            </a:xfrm>
            <a:custGeom>
              <a:avLst/>
              <a:gdLst/>
              <a:ahLst/>
              <a:cxnLst/>
              <a:rect l="l" t="t" r="r" b="b"/>
              <a:pathLst>
                <a:path w="2499" h="737" extrusionOk="0">
                  <a:moveTo>
                    <a:pt x="280" y="0"/>
                  </a:moveTo>
                  <a:cubicBezTo>
                    <a:pt x="201" y="0"/>
                    <a:pt x="125" y="36"/>
                    <a:pt x="81" y="103"/>
                  </a:cubicBezTo>
                  <a:cubicBezTo>
                    <a:pt x="0" y="219"/>
                    <a:pt x="36" y="370"/>
                    <a:pt x="143" y="442"/>
                  </a:cubicBezTo>
                  <a:cubicBezTo>
                    <a:pt x="420" y="629"/>
                    <a:pt x="821" y="736"/>
                    <a:pt x="1249" y="736"/>
                  </a:cubicBezTo>
                  <a:cubicBezTo>
                    <a:pt x="1686" y="736"/>
                    <a:pt x="2088" y="629"/>
                    <a:pt x="2355" y="442"/>
                  </a:cubicBezTo>
                  <a:cubicBezTo>
                    <a:pt x="2471" y="370"/>
                    <a:pt x="2498" y="219"/>
                    <a:pt x="2427" y="103"/>
                  </a:cubicBezTo>
                  <a:cubicBezTo>
                    <a:pt x="2377" y="36"/>
                    <a:pt x="2299" y="0"/>
                    <a:pt x="2222" y="0"/>
                  </a:cubicBezTo>
                  <a:cubicBezTo>
                    <a:pt x="2175" y="0"/>
                    <a:pt x="2128" y="13"/>
                    <a:pt x="2088" y="40"/>
                  </a:cubicBezTo>
                  <a:cubicBezTo>
                    <a:pt x="1892" y="174"/>
                    <a:pt x="1579" y="246"/>
                    <a:pt x="1249" y="246"/>
                  </a:cubicBezTo>
                  <a:cubicBezTo>
                    <a:pt x="919" y="246"/>
                    <a:pt x="607" y="174"/>
                    <a:pt x="420" y="40"/>
                  </a:cubicBezTo>
                  <a:cubicBezTo>
                    <a:pt x="376" y="13"/>
                    <a:pt x="327" y="0"/>
                    <a:pt x="2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1"/>
            <p:cNvSpPr/>
            <p:nvPr/>
          </p:nvSpPr>
          <p:spPr>
            <a:xfrm>
              <a:off x="6255125" y="1967050"/>
              <a:ext cx="50650" cy="68050"/>
            </a:xfrm>
            <a:custGeom>
              <a:avLst/>
              <a:gdLst/>
              <a:ahLst/>
              <a:cxnLst/>
              <a:rect l="l" t="t" r="r" b="b"/>
              <a:pathLst>
                <a:path w="2026" h="2722" extrusionOk="0">
                  <a:moveTo>
                    <a:pt x="456" y="0"/>
                  </a:moveTo>
                  <a:cubicBezTo>
                    <a:pt x="349" y="134"/>
                    <a:pt x="277" y="295"/>
                    <a:pt x="251" y="482"/>
                  </a:cubicBezTo>
                  <a:lnTo>
                    <a:pt x="1" y="2507"/>
                  </a:lnTo>
                  <a:cubicBezTo>
                    <a:pt x="384" y="2534"/>
                    <a:pt x="1410" y="2650"/>
                    <a:pt x="2026" y="2721"/>
                  </a:cubicBezTo>
                  <a:lnTo>
                    <a:pt x="2026" y="2177"/>
                  </a:lnTo>
                  <a:cubicBezTo>
                    <a:pt x="2026" y="1945"/>
                    <a:pt x="1946" y="1713"/>
                    <a:pt x="1794" y="1544"/>
                  </a:cubicBezTo>
                  <a:lnTo>
                    <a:pt x="4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71"/>
            <p:cNvSpPr/>
            <p:nvPr/>
          </p:nvSpPr>
          <p:spPr>
            <a:xfrm>
              <a:off x="6251125" y="2021675"/>
              <a:ext cx="54650" cy="17650"/>
            </a:xfrm>
            <a:custGeom>
              <a:avLst/>
              <a:gdLst/>
              <a:ahLst/>
              <a:cxnLst/>
              <a:rect l="l" t="t" r="r" b="b"/>
              <a:pathLst>
                <a:path w="2186" h="706" extrusionOk="0">
                  <a:moveTo>
                    <a:pt x="170" y="0"/>
                  </a:moveTo>
                  <a:cubicBezTo>
                    <a:pt x="97" y="0"/>
                    <a:pt x="35" y="52"/>
                    <a:pt x="27" y="126"/>
                  </a:cubicBezTo>
                  <a:lnTo>
                    <a:pt x="9" y="322"/>
                  </a:lnTo>
                  <a:cubicBezTo>
                    <a:pt x="0" y="403"/>
                    <a:pt x="54" y="474"/>
                    <a:pt x="134" y="483"/>
                  </a:cubicBezTo>
                  <a:lnTo>
                    <a:pt x="2186" y="706"/>
                  </a:lnTo>
                  <a:lnTo>
                    <a:pt x="2186" y="224"/>
                  </a:lnTo>
                  <a:lnTo>
                    <a:pt x="188" y="1"/>
                  </a:lnTo>
                  <a:cubicBezTo>
                    <a:pt x="182" y="0"/>
                    <a:pt x="176" y="0"/>
                    <a:pt x="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71"/>
            <p:cNvSpPr/>
            <p:nvPr/>
          </p:nvSpPr>
          <p:spPr>
            <a:xfrm>
              <a:off x="6439350" y="1967050"/>
              <a:ext cx="50650" cy="68050"/>
            </a:xfrm>
            <a:custGeom>
              <a:avLst/>
              <a:gdLst/>
              <a:ahLst/>
              <a:cxnLst/>
              <a:rect l="l" t="t" r="r" b="b"/>
              <a:pathLst>
                <a:path w="2026" h="2722" extrusionOk="0">
                  <a:moveTo>
                    <a:pt x="1571" y="0"/>
                  </a:moveTo>
                  <a:lnTo>
                    <a:pt x="233" y="1544"/>
                  </a:lnTo>
                  <a:cubicBezTo>
                    <a:pt x="81" y="1713"/>
                    <a:pt x="1" y="1945"/>
                    <a:pt x="1" y="2177"/>
                  </a:cubicBezTo>
                  <a:lnTo>
                    <a:pt x="1" y="2721"/>
                  </a:lnTo>
                  <a:cubicBezTo>
                    <a:pt x="616" y="2650"/>
                    <a:pt x="1642" y="2534"/>
                    <a:pt x="2026" y="2507"/>
                  </a:cubicBezTo>
                  <a:lnTo>
                    <a:pt x="1776" y="482"/>
                  </a:lnTo>
                  <a:cubicBezTo>
                    <a:pt x="1749" y="295"/>
                    <a:pt x="1678" y="134"/>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1"/>
            <p:cNvSpPr/>
            <p:nvPr/>
          </p:nvSpPr>
          <p:spPr>
            <a:xfrm>
              <a:off x="6439350" y="2021675"/>
              <a:ext cx="54675" cy="17650"/>
            </a:xfrm>
            <a:custGeom>
              <a:avLst/>
              <a:gdLst/>
              <a:ahLst/>
              <a:cxnLst/>
              <a:rect l="l" t="t" r="r" b="b"/>
              <a:pathLst>
                <a:path w="2187" h="706" extrusionOk="0">
                  <a:moveTo>
                    <a:pt x="2016" y="0"/>
                  </a:moveTo>
                  <a:cubicBezTo>
                    <a:pt x="2011" y="0"/>
                    <a:pt x="2005" y="0"/>
                    <a:pt x="1999" y="1"/>
                  </a:cubicBezTo>
                  <a:lnTo>
                    <a:pt x="1" y="224"/>
                  </a:lnTo>
                  <a:lnTo>
                    <a:pt x="1" y="706"/>
                  </a:lnTo>
                  <a:lnTo>
                    <a:pt x="2053" y="483"/>
                  </a:lnTo>
                  <a:cubicBezTo>
                    <a:pt x="2133" y="474"/>
                    <a:pt x="2186" y="403"/>
                    <a:pt x="2177" y="322"/>
                  </a:cubicBezTo>
                  <a:lnTo>
                    <a:pt x="2160" y="126"/>
                  </a:lnTo>
                  <a:cubicBezTo>
                    <a:pt x="2151" y="52"/>
                    <a:pt x="2089" y="0"/>
                    <a:pt x="2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1"/>
            <p:cNvSpPr/>
            <p:nvPr/>
          </p:nvSpPr>
          <p:spPr>
            <a:xfrm>
              <a:off x="6269625" y="1733100"/>
              <a:ext cx="206325" cy="85000"/>
            </a:xfrm>
            <a:custGeom>
              <a:avLst/>
              <a:gdLst/>
              <a:ahLst/>
              <a:cxnLst/>
              <a:rect l="l" t="t" r="r" b="b"/>
              <a:pathLst>
                <a:path w="8253" h="3400" extrusionOk="0">
                  <a:moveTo>
                    <a:pt x="5460" y="0"/>
                  </a:moveTo>
                  <a:cubicBezTo>
                    <a:pt x="4961" y="0"/>
                    <a:pt x="4550" y="339"/>
                    <a:pt x="4417" y="794"/>
                  </a:cubicBezTo>
                  <a:cubicBezTo>
                    <a:pt x="4327" y="759"/>
                    <a:pt x="4229" y="732"/>
                    <a:pt x="4122" y="732"/>
                  </a:cubicBezTo>
                  <a:cubicBezTo>
                    <a:pt x="3855" y="732"/>
                    <a:pt x="3614" y="883"/>
                    <a:pt x="3489" y="1107"/>
                  </a:cubicBezTo>
                  <a:cubicBezTo>
                    <a:pt x="3337" y="883"/>
                    <a:pt x="3079" y="732"/>
                    <a:pt x="2784" y="732"/>
                  </a:cubicBezTo>
                  <a:cubicBezTo>
                    <a:pt x="2445" y="732"/>
                    <a:pt x="2142" y="946"/>
                    <a:pt x="2008" y="1240"/>
                  </a:cubicBezTo>
                  <a:cubicBezTo>
                    <a:pt x="1874" y="1080"/>
                    <a:pt x="1678" y="973"/>
                    <a:pt x="1455" y="973"/>
                  </a:cubicBezTo>
                  <a:cubicBezTo>
                    <a:pt x="1178" y="973"/>
                    <a:pt x="946" y="1124"/>
                    <a:pt x="821" y="1338"/>
                  </a:cubicBezTo>
                  <a:lnTo>
                    <a:pt x="768" y="1338"/>
                  </a:lnTo>
                  <a:cubicBezTo>
                    <a:pt x="491" y="1338"/>
                    <a:pt x="268" y="1561"/>
                    <a:pt x="268" y="1838"/>
                  </a:cubicBezTo>
                  <a:cubicBezTo>
                    <a:pt x="268" y="1918"/>
                    <a:pt x="286" y="1999"/>
                    <a:pt x="322" y="2070"/>
                  </a:cubicBezTo>
                  <a:cubicBezTo>
                    <a:pt x="126" y="2195"/>
                    <a:pt x="1" y="2418"/>
                    <a:pt x="1" y="2677"/>
                  </a:cubicBezTo>
                  <a:cubicBezTo>
                    <a:pt x="1" y="3078"/>
                    <a:pt x="322" y="3399"/>
                    <a:pt x="723" y="3399"/>
                  </a:cubicBezTo>
                  <a:cubicBezTo>
                    <a:pt x="1125" y="3399"/>
                    <a:pt x="1455" y="3078"/>
                    <a:pt x="1455" y="2677"/>
                  </a:cubicBezTo>
                  <a:cubicBezTo>
                    <a:pt x="1455" y="2587"/>
                    <a:pt x="1437" y="2507"/>
                    <a:pt x="1410" y="2427"/>
                  </a:cubicBezTo>
                  <a:lnTo>
                    <a:pt x="1410" y="2427"/>
                  </a:lnTo>
                  <a:cubicBezTo>
                    <a:pt x="1419" y="2427"/>
                    <a:pt x="1437" y="2436"/>
                    <a:pt x="1455" y="2436"/>
                  </a:cubicBezTo>
                  <a:cubicBezTo>
                    <a:pt x="1723" y="2436"/>
                    <a:pt x="1963" y="2284"/>
                    <a:pt x="2088" y="2061"/>
                  </a:cubicBezTo>
                  <a:cubicBezTo>
                    <a:pt x="2240" y="2284"/>
                    <a:pt x="2499" y="2436"/>
                    <a:pt x="2784" y="2436"/>
                  </a:cubicBezTo>
                  <a:cubicBezTo>
                    <a:pt x="3132" y="2436"/>
                    <a:pt x="3435" y="2222"/>
                    <a:pt x="3569" y="1927"/>
                  </a:cubicBezTo>
                  <a:cubicBezTo>
                    <a:pt x="3703" y="2088"/>
                    <a:pt x="3899" y="2186"/>
                    <a:pt x="4122" y="2186"/>
                  </a:cubicBezTo>
                  <a:cubicBezTo>
                    <a:pt x="4363" y="2186"/>
                    <a:pt x="4577" y="2070"/>
                    <a:pt x="4711" y="1892"/>
                  </a:cubicBezTo>
                  <a:cubicBezTo>
                    <a:pt x="4907" y="2070"/>
                    <a:pt x="5166" y="2186"/>
                    <a:pt x="5460" y="2186"/>
                  </a:cubicBezTo>
                  <a:cubicBezTo>
                    <a:pt x="5710" y="2186"/>
                    <a:pt x="5933" y="2106"/>
                    <a:pt x="6112" y="1963"/>
                  </a:cubicBezTo>
                  <a:cubicBezTo>
                    <a:pt x="6219" y="2239"/>
                    <a:pt x="6486" y="2436"/>
                    <a:pt x="6799" y="2436"/>
                  </a:cubicBezTo>
                  <a:cubicBezTo>
                    <a:pt x="6808" y="2436"/>
                    <a:pt x="6825" y="2427"/>
                    <a:pt x="6843" y="2427"/>
                  </a:cubicBezTo>
                  <a:lnTo>
                    <a:pt x="6843" y="2427"/>
                  </a:lnTo>
                  <a:cubicBezTo>
                    <a:pt x="6816" y="2507"/>
                    <a:pt x="6799" y="2587"/>
                    <a:pt x="6799" y="2677"/>
                  </a:cubicBezTo>
                  <a:cubicBezTo>
                    <a:pt x="6799" y="3078"/>
                    <a:pt x="7120" y="3399"/>
                    <a:pt x="7521" y="3399"/>
                  </a:cubicBezTo>
                  <a:cubicBezTo>
                    <a:pt x="7923" y="3399"/>
                    <a:pt x="8253" y="3078"/>
                    <a:pt x="8253" y="2677"/>
                  </a:cubicBezTo>
                  <a:cubicBezTo>
                    <a:pt x="8253" y="2275"/>
                    <a:pt x="7923" y="1945"/>
                    <a:pt x="7521" y="1945"/>
                  </a:cubicBezTo>
                  <a:cubicBezTo>
                    <a:pt x="7503" y="1945"/>
                    <a:pt x="7494" y="1954"/>
                    <a:pt x="7477" y="1954"/>
                  </a:cubicBezTo>
                  <a:cubicBezTo>
                    <a:pt x="7503" y="1874"/>
                    <a:pt x="7521" y="1793"/>
                    <a:pt x="7521" y="1704"/>
                  </a:cubicBezTo>
                  <a:cubicBezTo>
                    <a:pt x="7521" y="1303"/>
                    <a:pt x="7200" y="973"/>
                    <a:pt x="6799" y="973"/>
                  </a:cubicBezTo>
                  <a:cubicBezTo>
                    <a:pt x="6709" y="973"/>
                    <a:pt x="6620" y="991"/>
                    <a:pt x="6540" y="1026"/>
                  </a:cubicBezTo>
                  <a:cubicBezTo>
                    <a:pt x="6504" y="455"/>
                    <a:pt x="6040" y="0"/>
                    <a:pt x="5460" y="0"/>
                  </a:cubicBezTo>
                  <a:close/>
                </a:path>
              </a:pathLst>
            </a:custGeom>
            <a:solidFill>
              <a:srgbClr val="303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1" name="Google Shape;1871;p71"/>
          <p:cNvGrpSpPr/>
          <p:nvPr/>
        </p:nvGrpSpPr>
        <p:grpSpPr>
          <a:xfrm>
            <a:off x="4318009" y="1810902"/>
            <a:ext cx="488122" cy="667313"/>
            <a:chOff x="5821575" y="1709000"/>
            <a:chExt cx="257625" cy="352200"/>
          </a:xfrm>
        </p:grpSpPr>
        <p:sp>
          <p:nvSpPr>
            <p:cNvPr id="1872" name="Google Shape;1872;p71"/>
            <p:cNvSpPr/>
            <p:nvPr/>
          </p:nvSpPr>
          <p:spPr>
            <a:xfrm>
              <a:off x="5836300" y="1775925"/>
              <a:ext cx="228175" cy="285275"/>
            </a:xfrm>
            <a:custGeom>
              <a:avLst/>
              <a:gdLst/>
              <a:ahLst/>
              <a:cxnLst/>
              <a:rect l="l" t="t" r="r" b="b"/>
              <a:pathLst>
                <a:path w="9127" h="11411" extrusionOk="0">
                  <a:moveTo>
                    <a:pt x="2382" y="0"/>
                  </a:moveTo>
                  <a:cubicBezTo>
                    <a:pt x="1704" y="0"/>
                    <a:pt x="1160" y="1026"/>
                    <a:pt x="1160" y="1695"/>
                  </a:cubicBezTo>
                  <a:lnTo>
                    <a:pt x="1160" y="2186"/>
                  </a:lnTo>
                  <a:cubicBezTo>
                    <a:pt x="758" y="2186"/>
                    <a:pt x="437" y="2507"/>
                    <a:pt x="437" y="2908"/>
                  </a:cubicBezTo>
                  <a:cubicBezTo>
                    <a:pt x="437" y="3319"/>
                    <a:pt x="758" y="3640"/>
                    <a:pt x="1160" y="3640"/>
                  </a:cubicBezTo>
                  <a:lnTo>
                    <a:pt x="1160" y="3881"/>
                  </a:lnTo>
                  <a:cubicBezTo>
                    <a:pt x="1160" y="4470"/>
                    <a:pt x="1517" y="5005"/>
                    <a:pt x="2061" y="5228"/>
                  </a:cubicBezTo>
                  <a:lnTo>
                    <a:pt x="3105" y="5665"/>
                  </a:lnTo>
                  <a:lnTo>
                    <a:pt x="3105" y="6450"/>
                  </a:lnTo>
                  <a:cubicBezTo>
                    <a:pt x="3105" y="6655"/>
                    <a:pt x="2971" y="6843"/>
                    <a:pt x="2775" y="6905"/>
                  </a:cubicBezTo>
                  <a:lnTo>
                    <a:pt x="1124" y="7512"/>
                  </a:lnTo>
                  <a:cubicBezTo>
                    <a:pt x="705" y="7672"/>
                    <a:pt x="402" y="8047"/>
                    <a:pt x="339" y="8493"/>
                  </a:cubicBezTo>
                  <a:lnTo>
                    <a:pt x="63" y="10580"/>
                  </a:lnTo>
                  <a:cubicBezTo>
                    <a:pt x="0" y="11018"/>
                    <a:pt x="339" y="11410"/>
                    <a:pt x="785" y="11410"/>
                  </a:cubicBezTo>
                  <a:lnTo>
                    <a:pt x="8341" y="11410"/>
                  </a:lnTo>
                  <a:cubicBezTo>
                    <a:pt x="8787" y="11410"/>
                    <a:pt x="9126" y="11018"/>
                    <a:pt x="9064" y="10580"/>
                  </a:cubicBezTo>
                  <a:lnTo>
                    <a:pt x="8787" y="8493"/>
                  </a:lnTo>
                  <a:cubicBezTo>
                    <a:pt x="8725" y="8047"/>
                    <a:pt x="8422" y="7672"/>
                    <a:pt x="8002" y="7512"/>
                  </a:cubicBezTo>
                  <a:lnTo>
                    <a:pt x="6352" y="6905"/>
                  </a:lnTo>
                  <a:cubicBezTo>
                    <a:pt x="6156" y="6843"/>
                    <a:pt x="6022" y="6655"/>
                    <a:pt x="6022" y="6450"/>
                  </a:cubicBezTo>
                  <a:lnTo>
                    <a:pt x="6022" y="5665"/>
                  </a:lnTo>
                  <a:lnTo>
                    <a:pt x="7066" y="5228"/>
                  </a:lnTo>
                  <a:cubicBezTo>
                    <a:pt x="7610" y="5005"/>
                    <a:pt x="7958" y="4470"/>
                    <a:pt x="7958" y="3881"/>
                  </a:cubicBezTo>
                  <a:lnTo>
                    <a:pt x="7958" y="3640"/>
                  </a:lnTo>
                  <a:cubicBezTo>
                    <a:pt x="8368" y="3640"/>
                    <a:pt x="8689" y="3319"/>
                    <a:pt x="8689" y="2908"/>
                  </a:cubicBezTo>
                  <a:cubicBezTo>
                    <a:pt x="8689" y="2507"/>
                    <a:pt x="8368" y="2186"/>
                    <a:pt x="7958" y="2186"/>
                  </a:cubicBezTo>
                  <a:lnTo>
                    <a:pt x="7958" y="1695"/>
                  </a:lnTo>
                  <a:cubicBezTo>
                    <a:pt x="7958" y="1026"/>
                    <a:pt x="7422" y="0"/>
                    <a:pt x="6744" y="0"/>
                  </a:cubicBezTo>
                  <a:close/>
                </a:path>
              </a:pathLst>
            </a:custGeom>
            <a:solidFill>
              <a:srgbClr val="F6B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71"/>
            <p:cNvSpPr/>
            <p:nvPr/>
          </p:nvSpPr>
          <p:spPr>
            <a:xfrm>
              <a:off x="6023200" y="1860900"/>
              <a:ext cx="24775" cy="72725"/>
            </a:xfrm>
            <a:custGeom>
              <a:avLst/>
              <a:gdLst/>
              <a:ahLst/>
              <a:cxnLst/>
              <a:rect l="l" t="t" r="r" b="b"/>
              <a:pathLst>
                <a:path w="991" h="2909" extrusionOk="0">
                  <a:moveTo>
                    <a:pt x="250" y="0"/>
                  </a:moveTo>
                  <a:cubicBezTo>
                    <a:pt x="250" y="0"/>
                    <a:pt x="18" y="642"/>
                    <a:pt x="9" y="1454"/>
                  </a:cubicBezTo>
                  <a:cubicBezTo>
                    <a:pt x="0" y="1909"/>
                    <a:pt x="125" y="2427"/>
                    <a:pt x="250" y="2908"/>
                  </a:cubicBezTo>
                  <a:lnTo>
                    <a:pt x="740" y="2908"/>
                  </a:lnTo>
                  <a:cubicBezTo>
                    <a:pt x="865" y="2427"/>
                    <a:pt x="990" y="1909"/>
                    <a:pt x="981" y="1454"/>
                  </a:cubicBezTo>
                  <a:cubicBezTo>
                    <a:pt x="972" y="642"/>
                    <a:pt x="740" y="0"/>
                    <a:pt x="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71"/>
            <p:cNvSpPr/>
            <p:nvPr/>
          </p:nvSpPr>
          <p:spPr>
            <a:xfrm>
              <a:off x="5853250" y="1860900"/>
              <a:ext cx="24775" cy="72725"/>
            </a:xfrm>
            <a:custGeom>
              <a:avLst/>
              <a:gdLst/>
              <a:ahLst/>
              <a:cxnLst/>
              <a:rect l="l" t="t" r="r" b="b"/>
              <a:pathLst>
                <a:path w="991" h="2909" extrusionOk="0">
                  <a:moveTo>
                    <a:pt x="250" y="0"/>
                  </a:moveTo>
                  <a:cubicBezTo>
                    <a:pt x="250" y="0"/>
                    <a:pt x="18" y="642"/>
                    <a:pt x="9" y="1454"/>
                  </a:cubicBezTo>
                  <a:cubicBezTo>
                    <a:pt x="0" y="1909"/>
                    <a:pt x="125" y="2427"/>
                    <a:pt x="250" y="2908"/>
                  </a:cubicBezTo>
                  <a:lnTo>
                    <a:pt x="741" y="2908"/>
                  </a:lnTo>
                  <a:cubicBezTo>
                    <a:pt x="866" y="2427"/>
                    <a:pt x="990" y="1909"/>
                    <a:pt x="981" y="1454"/>
                  </a:cubicBezTo>
                  <a:cubicBezTo>
                    <a:pt x="973" y="642"/>
                    <a:pt x="741" y="0"/>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71"/>
            <p:cNvSpPr/>
            <p:nvPr/>
          </p:nvSpPr>
          <p:spPr>
            <a:xfrm>
              <a:off x="5821575" y="1821425"/>
              <a:ext cx="40825" cy="27575"/>
            </a:xfrm>
            <a:custGeom>
              <a:avLst/>
              <a:gdLst/>
              <a:ahLst/>
              <a:cxnLst/>
              <a:rect l="l" t="t" r="r" b="b"/>
              <a:pathLst>
                <a:path w="1633" h="1103" extrusionOk="0">
                  <a:moveTo>
                    <a:pt x="295" y="0"/>
                  </a:moveTo>
                  <a:cubicBezTo>
                    <a:pt x="116" y="0"/>
                    <a:pt x="0" y="170"/>
                    <a:pt x="63" y="330"/>
                  </a:cubicBezTo>
                  <a:lnTo>
                    <a:pt x="313" y="946"/>
                  </a:lnTo>
                  <a:cubicBezTo>
                    <a:pt x="350" y="1046"/>
                    <a:pt x="445" y="1102"/>
                    <a:pt x="541" y="1102"/>
                  </a:cubicBezTo>
                  <a:cubicBezTo>
                    <a:pt x="582" y="1102"/>
                    <a:pt x="623" y="1092"/>
                    <a:pt x="661" y="1071"/>
                  </a:cubicBezTo>
                  <a:lnTo>
                    <a:pt x="1633" y="482"/>
                  </a:lnTo>
                  <a:lnTo>
                    <a:pt x="16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71"/>
            <p:cNvSpPr/>
            <p:nvPr/>
          </p:nvSpPr>
          <p:spPr>
            <a:xfrm>
              <a:off x="5821575" y="1793875"/>
              <a:ext cx="40825" cy="27575"/>
            </a:xfrm>
            <a:custGeom>
              <a:avLst/>
              <a:gdLst/>
              <a:ahLst/>
              <a:cxnLst/>
              <a:rect l="l" t="t" r="r" b="b"/>
              <a:pathLst>
                <a:path w="1633" h="1103" extrusionOk="0">
                  <a:moveTo>
                    <a:pt x="541" y="0"/>
                  </a:moveTo>
                  <a:cubicBezTo>
                    <a:pt x="445" y="0"/>
                    <a:pt x="350" y="56"/>
                    <a:pt x="313" y="156"/>
                  </a:cubicBezTo>
                  <a:lnTo>
                    <a:pt x="63" y="772"/>
                  </a:lnTo>
                  <a:cubicBezTo>
                    <a:pt x="0" y="933"/>
                    <a:pt x="116" y="1102"/>
                    <a:pt x="295" y="1102"/>
                  </a:cubicBezTo>
                  <a:lnTo>
                    <a:pt x="1633" y="1102"/>
                  </a:lnTo>
                  <a:lnTo>
                    <a:pt x="1633" y="620"/>
                  </a:lnTo>
                  <a:lnTo>
                    <a:pt x="661" y="31"/>
                  </a:lnTo>
                  <a:cubicBezTo>
                    <a:pt x="623" y="10"/>
                    <a:pt x="582" y="0"/>
                    <a:pt x="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71"/>
            <p:cNvSpPr/>
            <p:nvPr/>
          </p:nvSpPr>
          <p:spPr>
            <a:xfrm>
              <a:off x="6038350" y="1821425"/>
              <a:ext cx="40850" cy="27575"/>
            </a:xfrm>
            <a:custGeom>
              <a:avLst/>
              <a:gdLst/>
              <a:ahLst/>
              <a:cxnLst/>
              <a:rect l="l" t="t" r="r" b="b"/>
              <a:pathLst>
                <a:path w="1634" h="1103" extrusionOk="0">
                  <a:moveTo>
                    <a:pt x="1" y="0"/>
                  </a:moveTo>
                  <a:lnTo>
                    <a:pt x="1" y="482"/>
                  </a:lnTo>
                  <a:lnTo>
                    <a:pt x="973" y="1071"/>
                  </a:lnTo>
                  <a:cubicBezTo>
                    <a:pt x="1010" y="1092"/>
                    <a:pt x="1052" y="1102"/>
                    <a:pt x="1092" y="1102"/>
                  </a:cubicBezTo>
                  <a:cubicBezTo>
                    <a:pt x="1189" y="1102"/>
                    <a:pt x="1283" y="1046"/>
                    <a:pt x="1321" y="946"/>
                  </a:cubicBezTo>
                  <a:lnTo>
                    <a:pt x="1571" y="330"/>
                  </a:lnTo>
                  <a:cubicBezTo>
                    <a:pt x="1633" y="170"/>
                    <a:pt x="1517" y="0"/>
                    <a:pt x="1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71"/>
            <p:cNvSpPr/>
            <p:nvPr/>
          </p:nvSpPr>
          <p:spPr>
            <a:xfrm>
              <a:off x="6038350" y="1793875"/>
              <a:ext cx="40850" cy="27575"/>
            </a:xfrm>
            <a:custGeom>
              <a:avLst/>
              <a:gdLst/>
              <a:ahLst/>
              <a:cxnLst/>
              <a:rect l="l" t="t" r="r" b="b"/>
              <a:pathLst>
                <a:path w="1634" h="1103" extrusionOk="0">
                  <a:moveTo>
                    <a:pt x="1092" y="0"/>
                  </a:moveTo>
                  <a:cubicBezTo>
                    <a:pt x="1052" y="0"/>
                    <a:pt x="1010" y="10"/>
                    <a:pt x="973" y="31"/>
                  </a:cubicBezTo>
                  <a:lnTo>
                    <a:pt x="1" y="620"/>
                  </a:lnTo>
                  <a:lnTo>
                    <a:pt x="1" y="1102"/>
                  </a:lnTo>
                  <a:lnTo>
                    <a:pt x="1339" y="1102"/>
                  </a:lnTo>
                  <a:cubicBezTo>
                    <a:pt x="1517" y="1102"/>
                    <a:pt x="1633" y="933"/>
                    <a:pt x="1571" y="772"/>
                  </a:cubicBezTo>
                  <a:lnTo>
                    <a:pt x="1321" y="156"/>
                  </a:lnTo>
                  <a:cubicBezTo>
                    <a:pt x="1283" y="56"/>
                    <a:pt x="1189" y="0"/>
                    <a:pt x="1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71"/>
            <p:cNvSpPr/>
            <p:nvPr/>
          </p:nvSpPr>
          <p:spPr>
            <a:xfrm>
              <a:off x="5847225" y="1775925"/>
              <a:ext cx="206325" cy="151675"/>
            </a:xfrm>
            <a:custGeom>
              <a:avLst/>
              <a:gdLst/>
              <a:ahLst/>
              <a:cxnLst/>
              <a:rect l="l" t="t" r="r" b="b"/>
              <a:pathLst>
                <a:path w="8253" h="6067" extrusionOk="0">
                  <a:moveTo>
                    <a:pt x="1579" y="0"/>
                  </a:moveTo>
                  <a:cubicBezTo>
                    <a:pt x="1107" y="0"/>
                    <a:pt x="723" y="375"/>
                    <a:pt x="723" y="848"/>
                  </a:cubicBezTo>
                  <a:lnTo>
                    <a:pt x="723" y="2186"/>
                  </a:lnTo>
                  <a:cubicBezTo>
                    <a:pt x="321" y="2186"/>
                    <a:pt x="0" y="2507"/>
                    <a:pt x="0" y="2908"/>
                  </a:cubicBezTo>
                  <a:cubicBezTo>
                    <a:pt x="0" y="3319"/>
                    <a:pt x="321" y="3640"/>
                    <a:pt x="723" y="3640"/>
                  </a:cubicBezTo>
                  <a:lnTo>
                    <a:pt x="723" y="4264"/>
                  </a:lnTo>
                  <a:cubicBezTo>
                    <a:pt x="723" y="4621"/>
                    <a:pt x="946" y="4942"/>
                    <a:pt x="1276" y="5085"/>
                  </a:cubicBezTo>
                  <a:lnTo>
                    <a:pt x="3194" y="5879"/>
                  </a:lnTo>
                  <a:cubicBezTo>
                    <a:pt x="3488" y="6004"/>
                    <a:pt x="3810" y="6066"/>
                    <a:pt x="4122" y="6066"/>
                  </a:cubicBezTo>
                  <a:cubicBezTo>
                    <a:pt x="4443" y="6066"/>
                    <a:pt x="4764" y="6004"/>
                    <a:pt x="5059" y="5879"/>
                  </a:cubicBezTo>
                  <a:lnTo>
                    <a:pt x="6977" y="5085"/>
                  </a:lnTo>
                  <a:cubicBezTo>
                    <a:pt x="7307" y="4942"/>
                    <a:pt x="7521" y="4621"/>
                    <a:pt x="7521" y="4264"/>
                  </a:cubicBezTo>
                  <a:lnTo>
                    <a:pt x="7521" y="3640"/>
                  </a:lnTo>
                  <a:cubicBezTo>
                    <a:pt x="7931" y="3640"/>
                    <a:pt x="8252" y="3319"/>
                    <a:pt x="8252" y="2908"/>
                  </a:cubicBezTo>
                  <a:cubicBezTo>
                    <a:pt x="8252" y="2507"/>
                    <a:pt x="7931" y="2186"/>
                    <a:pt x="7521" y="2186"/>
                  </a:cubicBezTo>
                  <a:lnTo>
                    <a:pt x="7521" y="848"/>
                  </a:lnTo>
                  <a:cubicBezTo>
                    <a:pt x="7521" y="375"/>
                    <a:pt x="7146" y="0"/>
                    <a:pt x="6673" y="0"/>
                  </a:cubicBezTo>
                  <a:close/>
                </a:path>
              </a:pathLst>
            </a:custGeom>
            <a:solidFill>
              <a:srgbClr val="FDC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71"/>
            <p:cNvSpPr/>
            <p:nvPr/>
          </p:nvSpPr>
          <p:spPr>
            <a:xfrm>
              <a:off x="5901850" y="1836350"/>
              <a:ext cx="12075" cy="18325"/>
            </a:xfrm>
            <a:custGeom>
              <a:avLst/>
              <a:gdLst/>
              <a:ahLst/>
              <a:cxnLst/>
              <a:rect l="l" t="t" r="r" b="b"/>
              <a:pathLst>
                <a:path w="483" h="733" extrusionOk="0">
                  <a:moveTo>
                    <a:pt x="242" y="1"/>
                  </a:moveTo>
                  <a:cubicBezTo>
                    <a:pt x="108" y="1"/>
                    <a:pt x="1" y="108"/>
                    <a:pt x="1" y="242"/>
                  </a:cubicBezTo>
                  <a:lnTo>
                    <a:pt x="1" y="482"/>
                  </a:lnTo>
                  <a:cubicBezTo>
                    <a:pt x="1" y="616"/>
                    <a:pt x="108" y="732"/>
                    <a:pt x="242" y="732"/>
                  </a:cubicBezTo>
                  <a:cubicBezTo>
                    <a:pt x="376" y="732"/>
                    <a:pt x="483" y="616"/>
                    <a:pt x="483" y="482"/>
                  </a:cubicBezTo>
                  <a:lnTo>
                    <a:pt x="483" y="242"/>
                  </a:lnTo>
                  <a:cubicBezTo>
                    <a:pt x="483" y="108"/>
                    <a:pt x="376" y="1"/>
                    <a:pt x="2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71"/>
            <p:cNvSpPr/>
            <p:nvPr/>
          </p:nvSpPr>
          <p:spPr>
            <a:xfrm>
              <a:off x="5986825" y="1836350"/>
              <a:ext cx="12075" cy="18325"/>
            </a:xfrm>
            <a:custGeom>
              <a:avLst/>
              <a:gdLst/>
              <a:ahLst/>
              <a:cxnLst/>
              <a:rect l="l" t="t" r="r" b="b"/>
              <a:pathLst>
                <a:path w="483" h="733" extrusionOk="0">
                  <a:moveTo>
                    <a:pt x="242" y="1"/>
                  </a:moveTo>
                  <a:cubicBezTo>
                    <a:pt x="108" y="1"/>
                    <a:pt x="1" y="108"/>
                    <a:pt x="1" y="242"/>
                  </a:cubicBezTo>
                  <a:lnTo>
                    <a:pt x="1" y="482"/>
                  </a:lnTo>
                  <a:cubicBezTo>
                    <a:pt x="1" y="616"/>
                    <a:pt x="108" y="732"/>
                    <a:pt x="242" y="732"/>
                  </a:cubicBezTo>
                  <a:cubicBezTo>
                    <a:pt x="376" y="732"/>
                    <a:pt x="483" y="616"/>
                    <a:pt x="483" y="482"/>
                  </a:cubicBezTo>
                  <a:lnTo>
                    <a:pt x="483" y="242"/>
                  </a:lnTo>
                  <a:cubicBezTo>
                    <a:pt x="483" y="108"/>
                    <a:pt x="376" y="1"/>
                    <a:pt x="2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71"/>
            <p:cNvSpPr/>
            <p:nvPr/>
          </p:nvSpPr>
          <p:spPr>
            <a:xfrm>
              <a:off x="5919475" y="1878850"/>
              <a:ext cx="62250" cy="18425"/>
            </a:xfrm>
            <a:custGeom>
              <a:avLst/>
              <a:gdLst/>
              <a:ahLst/>
              <a:cxnLst/>
              <a:rect l="l" t="t" r="r" b="b"/>
              <a:pathLst>
                <a:path w="2490" h="737" extrusionOk="0">
                  <a:moveTo>
                    <a:pt x="273" y="0"/>
                  </a:moveTo>
                  <a:cubicBezTo>
                    <a:pt x="196" y="0"/>
                    <a:pt x="122" y="36"/>
                    <a:pt x="72" y="103"/>
                  </a:cubicBezTo>
                  <a:cubicBezTo>
                    <a:pt x="1" y="219"/>
                    <a:pt x="27" y="370"/>
                    <a:pt x="135" y="442"/>
                  </a:cubicBezTo>
                  <a:cubicBezTo>
                    <a:pt x="411" y="629"/>
                    <a:pt x="813" y="736"/>
                    <a:pt x="1241" y="736"/>
                  </a:cubicBezTo>
                  <a:cubicBezTo>
                    <a:pt x="1678" y="736"/>
                    <a:pt x="2079" y="629"/>
                    <a:pt x="2356" y="442"/>
                  </a:cubicBezTo>
                  <a:cubicBezTo>
                    <a:pt x="2463" y="370"/>
                    <a:pt x="2490" y="219"/>
                    <a:pt x="2418" y="103"/>
                  </a:cubicBezTo>
                  <a:cubicBezTo>
                    <a:pt x="2368" y="36"/>
                    <a:pt x="2290" y="0"/>
                    <a:pt x="2213" y="0"/>
                  </a:cubicBezTo>
                  <a:cubicBezTo>
                    <a:pt x="2166" y="0"/>
                    <a:pt x="2120" y="13"/>
                    <a:pt x="2079" y="40"/>
                  </a:cubicBezTo>
                  <a:cubicBezTo>
                    <a:pt x="1892" y="174"/>
                    <a:pt x="1580" y="246"/>
                    <a:pt x="1241" y="246"/>
                  </a:cubicBezTo>
                  <a:cubicBezTo>
                    <a:pt x="911" y="246"/>
                    <a:pt x="598" y="174"/>
                    <a:pt x="411" y="40"/>
                  </a:cubicBezTo>
                  <a:cubicBezTo>
                    <a:pt x="367" y="13"/>
                    <a:pt x="320" y="0"/>
                    <a:pt x="2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71"/>
            <p:cNvSpPr/>
            <p:nvPr/>
          </p:nvSpPr>
          <p:spPr>
            <a:xfrm>
              <a:off x="5848775" y="1954075"/>
              <a:ext cx="203425" cy="64525"/>
            </a:xfrm>
            <a:custGeom>
              <a:avLst/>
              <a:gdLst/>
              <a:ahLst/>
              <a:cxnLst/>
              <a:rect l="l" t="t" r="r" b="b"/>
              <a:pathLst>
                <a:path w="8137" h="2581" extrusionOk="0">
                  <a:moveTo>
                    <a:pt x="1082" y="1"/>
                  </a:moveTo>
                  <a:cubicBezTo>
                    <a:pt x="1039" y="1"/>
                    <a:pt x="996" y="13"/>
                    <a:pt x="955" y="38"/>
                  </a:cubicBezTo>
                  <a:lnTo>
                    <a:pt x="161" y="511"/>
                  </a:lnTo>
                  <a:cubicBezTo>
                    <a:pt x="45" y="582"/>
                    <a:pt x="1" y="734"/>
                    <a:pt x="81" y="850"/>
                  </a:cubicBezTo>
                  <a:lnTo>
                    <a:pt x="1160" y="2580"/>
                  </a:lnTo>
                  <a:lnTo>
                    <a:pt x="6986" y="2580"/>
                  </a:lnTo>
                  <a:lnTo>
                    <a:pt x="8065" y="850"/>
                  </a:lnTo>
                  <a:cubicBezTo>
                    <a:pt x="8137" y="734"/>
                    <a:pt x="8101" y="582"/>
                    <a:pt x="7985" y="511"/>
                  </a:cubicBezTo>
                  <a:lnTo>
                    <a:pt x="7191" y="38"/>
                  </a:lnTo>
                  <a:cubicBezTo>
                    <a:pt x="7151" y="13"/>
                    <a:pt x="7107" y="1"/>
                    <a:pt x="7064" y="1"/>
                  </a:cubicBezTo>
                  <a:cubicBezTo>
                    <a:pt x="6984" y="1"/>
                    <a:pt x="6908" y="42"/>
                    <a:pt x="6861" y="118"/>
                  </a:cubicBezTo>
                  <a:lnTo>
                    <a:pt x="5987" y="1510"/>
                  </a:lnTo>
                  <a:cubicBezTo>
                    <a:pt x="5853" y="1724"/>
                    <a:pt x="5621" y="1858"/>
                    <a:pt x="5371" y="1858"/>
                  </a:cubicBezTo>
                  <a:lnTo>
                    <a:pt x="2775" y="1858"/>
                  </a:lnTo>
                  <a:cubicBezTo>
                    <a:pt x="2525" y="1858"/>
                    <a:pt x="2293" y="1724"/>
                    <a:pt x="2160" y="1510"/>
                  </a:cubicBezTo>
                  <a:lnTo>
                    <a:pt x="1285" y="118"/>
                  </a:lnTo>
                  <a:cubicBezTo>
                    <a:pt x="1239" y="42"/>
                    <a:pt x="1162" y="1"/>
                    <a:pt x="10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71"/>
            <p:cNvSpPr/>
            <p:nvPr/>
          </p:nvSpPr>
          <p:spPr>
            <a:xfrm>
              <a:off x="5877550" y="2018575"/>
              <a:ext cx="145650" cy="42625"/>
            </a:xfrm>
            <a:custGeom>
              <a:avLst/>
              <a:gdLst/>
              <a:ahLst/>
              <a:cxnLst/>
              <a:rect l="l" t="t" r="r" b="b"/>
              <a:pathLst>
                <a:path w="5826" h="1705" extrusionOk="0">
                  <a:moveTo>
                    <a:pt x="1" y="0"/>
                  </a:moveTo>
                  <a:lnTo>
                    <a:pt x="1" y="1704"/>
                  </a:lnTo>
                  <a:lnTo>
                    <a:pt x="5826" y="1704"/>
                  </a:lnTo>
                  <a:lnTo>
                    <a:pt x="5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71"/>
            <p:cNvSpPr/>
            <p:nvPr/>
          </p:nvSpPr>
          <p:spPr>
            <a:xfrm>
              <a:off x="5825575" y="1709000"/>
              <a:ext cx="250050" cy="125825"/>
            </a:xfrm>
            <a:custGeom>
              <a:avLst/>
              <a:gdLst/>
              <a:ahLst/>
              <a:cxnLst/>
              <a:rect l="l" t="t" r="r" b="b"/>
              <a:pathLst>
                <a:path w="10002" h="5033" extrusionOk="0">
                  <a:moveTo>
                    <a:pt x="3783" y="1"/>
                  </a:moveTo>
                  <a:cubicBezTo>
                    <a:pt x="2998" y="1"/>
                    <a:pt x="1" y="1517"/>
                    <a:pt x="1116" y="5032"/>
                  </a:cubicBezTo>
                  <a:cubicBezTo>
                    <a:pt x="1116" y="5032"/>
                    <a:pt x="4997" y="4345"/>
                    <a:pt x="4997" y="2668"/>
                  </a:cubicBezTo>
                  <a:cubicBezTo>
                    <a:pt x="4997" y="4345"/>
                    <a:pt x="8886" y="5032"/>
                    <a:pt x="8886" y="5032"/>
                  </a:cubicBezTo>
                  <a:cubicBezTo>
                    <a:pt x="10001" y="1517"/>
                    <a:pt x="7004" y="1"/>
                    <a:pt x="6219" y="1"/>
                  </a:cubicBezTo>
                  <a:cubicBezTo>
                    <a:pt x="5425" y="1"/>
                    <a:pt x="4997" y="242"/>
                    <a:pt x="4997" y="242"/>
                  </a:cubicBezTo>
                  <a:cubicBezTo>
                    <a:pt x="4997" y="242"/>
                    <a:pt x="4577" y="1"/>
                    <a:pt x="37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71"/>
            <p:cNvSpPr/>
            <p:nvPr/>
          </p:nvSpPr>
          <p:spPr>
            <a:xfrm>
              <a:off x="5853475" y="1933600"/>
              <a:ext cx="24325" cy="12275"/>
            </a:xfrm>
            <a:custGeom>
              <a:avLst/>
              <a:gdLst/>
              <a:ahLst/>
              <a:cxnLst/>
              <a:rect l="l" t="t" r="r" b="b"/>
              <a:pathLst>
                <a:path w="973" h="491" extrusionOk="0">
                  <a:moveTo>
                    <a:pt x="241" y="0"/>
                  </a:moveTo>
                  <a:cubicBezTo>
                    <a:pt x="107" y="0"/>
                    <a:pt x="0" y="116"/>
                    <a:pt x="0" y="250"/>
                  </a:cubicBezTo>
                  <a:cubicBezTo>
                    <a:pt x="0" y="384"/>
                    <a:pt x="107" y="491"/>
                    <a:pt x="241" y="491"/>
                  </a:cubicBezTo>
                  <a:lnTo>
                    <a:pt x="732" y="491"/>
                  </a:lnTo>
                  <a:cubicBezTo>
                    <a:pt x="865" y="491"/>
                    <a:pt x="972" y="384"/>
                    <a:pt x="972" y="250"/>
                  </a:cubicBezTo>
                  <a:cubicBezTo>
                    <a:pt x="972" y="116"/>
                    <a:pt x="86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71"/>
            <p:cNvSpPr/>
            <p:nvPr/>
          </p:nvSpPr>
          <p:spPr>
            <a:xfrm>
              <a:off x="5849000" y="1945650"/>
              <a:ext cx="33250" cy="42375"/>
            </a:xfrm>
            <a:custGeom>
              <a:avLst/>
              <a:gdLst/>
              <a:ahLst/>
              <a:cxnLst/>
              <a:rect l="l" t="t" r="r" b="b"/>
              <a:pathLst>
                <a:path w="1330" h="1695" extrusionOk="0">
                  <a:moveTo>
                    <a:pt x="420" y="0"/>
                  </a:moveTo>
                  <a:cubicBezTo>
                    <a:pt x="420" y="0"/>
                    <a:pt x="1" y="732"/>
                    <a:pt x="661" y="1695"/>
                  </a:cubicBezTo>
                  <a:cubicBezTo>
                    <a:pt x="1330" y="732"/>
                    <a:pt x="911" y="0"/>
                    <a:pt x="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71"/>
            <p:cNvSpPr/>
            <p:nvPr/>
          </p:nvSpPr>
          <p:spPr>
            <a:xfrm>
              <a:off x="6023400" y="1933600"/>
              <a:ext cx="24350" cy="12275"/>
            </a:xfrm>
            <a:custGeom>
              <a:avLst/>
              <a:gdLst/>
              <a:ahLst/>
              <a:cxnLst/>
              <a:rect l="l" t="t" r="r" b="b"/>
              <a:pathLst>
                <a:path w="974" h="491" extrusionOk="0">
                  <a:moveTo>
                    <a:pt x="242" y="0"/>
                  </a:moveTo>
                  <a:cubicBezTo>
                    <a:pt x="108" y="0"/>
                    <a:pt x="1" y="116"/>
                    <a:pt x="1" y="250"/>
                  </a:cubicBezTo>
                  <a:cubicBezTo>
                    <a:pt x="1" y="384"/>
                    <a:pt x="108" y="491"/>
                    <a:pt x="242" y="491"/>
                  </a:cubicBezTo>
                  <a:lnTo>
                    <a:pt x="732" y="491"/>
                  </a:lnTo>
                  <a:cubicBezTo>
                    <a:pt x="866" y="491"/>
                    <a:pt x="973" y="384"/>
                    <a:pt x="973" y="250"/>
                  </a:cubicBezTo>
                  <a:cubicBezTo>
                    <a:pt x="973" y="116"/>
                    <a:pt x="866"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71"/>
            <p:cNvSpPr/>
            <p:nvPr/>
          </p:nvSpPr>
          <p:spPr>
            <a:xfrm>
              <a:off x="6018950" y="1945650"/>
              <a:ext cx="33250" cy="42375"/>
            </a:xfrm>
            <a:custGeom>
              <a:avLst/>
              <a:gdLst/>
              <a:ahLst/>
              <a:cxnLst/>
              <a:rect l="l" t="t" r="r" b="b"/>
              <a:pathLst>
                <a:path w="1330" h="1695" extrusionOk="0">
                  <a:moveTo>
                    <a:pt x="420" y="0"/>
                  </a:moveTo>
                  <a:cubicBezTo>
                    <a:pt x="420" y="0"/>
                    <a:pt x="1" y="732"/>
                    <a:pt x="661" y="1695"/>
                  </a:cubicBezTo>
                  <a:cubicBezTo>
                    <a:pt x="1330" y="732"/>
                    <a:pt x="910"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0" name="Google Shape;1890;p71"/>
          <p:cNvGrpSpPr/>
          <p:nvPr/>
        </p:nvGrpSpPr>
        <p:grpSpPr>
          <a:xfrm>
            <a:off x="1556427" y="1811328"/>
            <a:ext cx="420481" cy="655471"/>
            <a:chOff x="5401400" y="1709225"/>
            <a:chExt cx="221925" cy="345950"/>
          </a:xfrm>
        </p:grpSpPr>
        <p:sp>
          <p:nvSpPr>
            <p:cNvPr id="1891" name="Google Shape;1891;p71"/>
            <p:cNvSpPr/>
            <p:nvPr/>
          </p:nvSpPr>
          <p:spPr>
            <a:xfrm>
              <a:off x="5401400" y="1709225"/>
              <a:ext cx="221925" cy="345950"/>
            </a:xfrm>
            <a:custGeom>
              <a:avLst/>
              <a:gdLst/>
              <a:ahLst/>
              <a:cxnLst/>
              <a:rect l="l" t="t" r="r" b="b"/>
              <a:pathLst>
                <a:path w="8877" h="13838" extrusionOk="0">
                  <a:moveTo>
                    <a:pt x="1847" y="1"/>
                  </a:moveTo>
                  <a:cubicBezTo>
                    <a:pt x="1008" y="1"/>
                    <a:pt x="348" y="697"/>
                    <a:pt x="384" y="1526"/>
                  </a:cubicBezTo>
                  <a:lnTo>
                    <a:pt x="553" y="4800"/>
                  </a:lnTo>
                  <a:cubicBezTo>
                    <a:pt x="402" y="4934"/>
                    <a:pt x="312" y="5121"/>
                    <a:pt x="312" y="5336"/>
                  </a:cubicBezTo>
                  <a:cubicBezTo>
                    <a:pt x="312" y="5737"/>
                    <a:pt x="634" y="6067"/>
                    <a:pt x="1044" y="6067"/>
                  </a:cubicBezTo>
                  <a:lnTo>
                    <a:pt x="1044" y="6308"/>
                  </a:lnTo>
                  <a:cubicBezTo>
                    <a:pt x="1044" y="6897"/>
                    <a:pt x="1392" y="7423"/>
                    <a:pt x="1936" y="7655"/>
                  </a:cubicBezTo>
                  <a:lnTo>
                    <a:pt x="2980" y="8092"/>
                  </a:lnTo>
                  <a:lnTo>
                    <a:pt x="2980" y="8868"/>
                  </a:lnTo>
                  <a:cubicBezTo>
                    <a:pt x="2980" y="9082"/>
                    <a:pt x="2846" y="9270"/>
                    <a:pt x="2650" y="9332"/>
                  </a:cubicBezTo>
                  <a:lnTo>
                    <a:pt x="1918" y="9600"/>
                  </a:lnTo>
                  <a:cubicBezTo>
                    <a:pt x="1890" y="9493"/>
                    <a:pt x="1793" y="9426"/>
                    <a:pt x="1687" y="9426"/>
                  </a:cubicBezTo>
                  <a:cubicBezTo>
                    <a:pt x="1660" y="9426"/>
                    <a:pt x="1633" y="9430"/>
                    <a:pt x="1606" y="9439"/>
                  </a:cubicBezTo>
                  <a:lnTo>
                    <a:pt x="651" y="9760"/>
                  </a:lnTo>
                  <a:cubicBezTo>
                    <a:pt x="348" y="9858"/>
                    <a:pt x="116" y="10099"/>
                    <a:pt x="27" y="10394"/>
                  </a:cubicBezTo>
                  <a:cubicBezTo>
                    <a:pt x="0" y="10492"/>
                    <a:pt x="27" y="10590"/>
                    <a:pt x="98" y="10652"/>
                  </a:cubicBezTo>
                  <a:lnTo>
                    <a:pt x="268" y="10804"/>
                  </a:lnTo>
                  <a:lnTo>
                    <a:pt x="107" y="13320"/>
                  </a:lnTo>
                  <a:cubicBezTo>
                    <a:pt x="80" y="13596"/>
                    <a:pt x="303" y="13837"/>
                    <a:pt x="589" y="13837"/>
                  </a:cubicBezTo>
                  <a:lnTo>
                    <a:pt x="8288" y="13837"/>
                  </a:lnTo>
                  <a:cubicBezTo>
                    <a:pt x="8573" y="13837"/>
                    <a:pt x="8796" y="13596"/>
                    <a:pt x="8770" y="13320"/>
                  </a:cubicBezTo>
                  <a:lnTo>
                    <a:pt x="8609" y="10804"/>
                  </a:lnTo>
                  <a:lnTo>
                    <a:pt x="8778" y="10652"/>
                  </a:lnTo>
                  <a:cubicBezTo>
                    <a:pt x="8850" y="10590"/>
                    <a:pt x="8877" y="10492"/>
                    <a:pt x="8850" y="10394"/>
                  </a:cubicBezTo>
                  <a:cubicBezTo>
                    <a:pt x="8761" y="10099"/>
                    <a:pt x="8529" y="9858"/>
                    <a:pt x="8225" y="9760"/>
                  </a:cubicBezTo>
                  <a:lnTo>
                    <a:pt x="7271" y="9439"/>
                  </a:lnTo>
                  <a:cubicBezTo>
                    <a:pt x="7246" y="9430"/>
                    <a:pt x="7219" y="9426"/>
                    <a:pt x="7193" y="9426"/>
                  </a:cubicBezTo>
                  <a:cubicBezTo>
                    <a:pt x="7090" y="9426"/>
                    <a:pt x="6989" y="9493"/>
                    <a:pt x="6967" y="9600"/>
                  </a:cubicBezTo>
                  <a:lnTo>
                    <a:pt x="6959" y="9600"/>
                  </a:lnTo>
                  <a:lnTo>
                    <a:pt x="6227" y="9332"/>
                  </a:lnTo>
                  <a:cubicBezTo>
                    <a:pt x="6031" y="9270"/>
                    <a:pt x="5897" y="9082"/>
                    <a:pt x="5897" y="8868"/>
                  </a:cubicBezTo>
                  <a:lnTo>
                    <a:pt x="5897" y="8092"/>
                  </a:lnTo>
                  <a:lnTo>
                    <a:pt x="6941" y="7655"/>
                  </a:lnTo>
                  <a:cubicBezTo>
                    <a:pt x="7485" y="7423"/>
                    <a:pt x="7842" y="6897"/>
                    <a:pt x="7842" y="6308"/>
                  </a:cubicBezTo>
                  <a:lnTo>
                    <a:pt x="7842" y="6067"/>
                  </a:lnTo>
                  <a:cubicBezTo>
                    <a:pt x="8243" y="6067"/>
                    <a:pt x="8564" y="5737"/>
                    <a:pt x="8564" y="5336"/>
                  </a:cubicBezTo>
                  <a:cubicBezTo>
                    <a:pt x="8564" y="5121"/>
                    <a:pt x="8475" y="4934"/>
                    <a:pt x="8323" y="4800"/>
                  </a:cubicBezTo>
                  <a:lnTo>
                    <a:pt x="8493" y="1526"/>
                  </a:lnTo>
                  <a:cubicBezTo>
                    <a:pt x="8529" y="697"/>
                    <a:pt x="7868" y="1"/>
                    <a:pt x="7039" y="1"/>
                  </a:cubicBezTo>
                  <a:close/>
                </a:path>
              </a:pathLst>
            </a:custGeom>
            <a:solidFill>
              <a:srgbClr val="956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71"/>
            <p:cNvSpPr/>
            <p:nvPr/>
          </p:nvSpPr>
          <p:spPr>
            <a:xfrm>
              <a:off x="5410100" y="1709225"/>
              <a:ext cx="204525" cy="121350"/>
            </a:xfrm>
            <a:custGeom>
              <a:avLst/>
              <a:gdLst/>
              <a:ahLst/>
              <a:cxnLst/>
              <a:rect l="l" t="t" r="r" b="b"/>
              <a:pathLst>
                <a:path w="8181" h="4854" extrusionOk="0">
                  <a:moveTo>
                    <a:pt x="1499" y="1"/>
                  </a:moveTo>
                  <a:cubicBezTo>
                    <a:pt x="660" y="1"/>
                    <a:pt x="0" y="697"/>
                    <a:pt x="45" y="1526"/>
                  </a:cubicBezTo>
                  <a:lnTo>
                    <a:pt x="205" y="4854"/>
                  </a:lnTo>
                  <a:lnTo>
                    <a:pt x="7975" y="4854"/>
                  </a:lnTo>
                  <a:lnTo>
                    <a:pt x="8145" y="1526"/>
                  </a:lnTo>
                  <a:cubicBezTo>
                    <a:pt x="8181" y="697"/>
                    <a:pt x="7520" y="1"/>
                    <a:pt x="6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71"/>
            <p:cNvSpPr/>
            <p:nvPr/>
          </p:nvSpPr>
          <p:spPr>
            <a:xfrm>
              <a:off x="5409200" y="1769900"/>
              <a:ext cx="206325" cy="151675"/>
            </a:xfrm>
            <a:custGeom>
              <a:avLst/>
              <a:gdLst/>
              <a:ahLst/>
              <a:cxnLst/>
              <a:rect l="l" t="t" r="r" b="b"/>
              <a:pathLst>
                <a:path w="8253" h="6067" extrusionOk="0">
                  <a:moveTo>
                    <a:pt x="1945" y="0"/>
                  </a:moveTo>
                  <a:cubicBezTo>
                    <a:pt x="1267" y="0"/>
                    <a:pt x="732" y="544"/>
                    <a:pt x="732" y="1214"/>
                  </a:cubicBezTo>
                  <a:lnTo>
                    <a:pt x="732" y="2186"/>
                  </a:lnTo>
                  <a:cubicBezTo>
                    <a:pt x="322" y="2186"/>
                    <a:pt x="0" y="2507"/>
                    <a:pt x="0" y="2909"/>
                  </a:cubicBezTo>
                  <a:cubicBezTo>
                    <a:pt x="0" y="3310"/>
                    <a:pt x="322" y="3640"/>
                    <a:pt x="732" y="3640"/>
                  </a:cubicBezTo>
                  <a:lnTo>
                    <a:pt x="732" y="3881"/>
                  </a:lnTo>
                  <a:cubicBezTo>
                    <a:pt x="732" y="4470"/>
                    <a:pt x="1080" y="4996"/>
                    <a:pt x="1624" y="5228"/>
                  </a:cubicBezTo>
                  <a:lnTo>
                    <a:pt x="3194" y="5879"/>
                  </a:lnTo>
                  <a:cubicBezTo>
                    <a:pt x="3488" y="6004"/>
                    <a:pt x="3810" y="6067"/>
                    <a:pt x="4131" y="6067"/>
                  </a:cubicBezTo>
                  <a:cubicBezTo>
                    <a:pt x="4443" y="6067"/>
                    <a:pt x="4764" y="6004"/>
                    <a:pt x="5059" y="5879"/>
                  </a:cubicBezTo>
                  <a:lnTo>
                    <a:pt x="6629" y="5228"/>
                  </a:lnTo>
                  <a:cubicBezTo>
                    <a:pt x="7173" y="4996"/>
                    <a:pt x="7530" y="4470"/>
                    <a:pt x="7530" y="3881"/>
                  </a:cubicBezTo>
                  <a:lnTo>
                    <a:pt x="7530" y="3640"/>
                  </a:lnTo>
                  <a:cubicBezTo>
                    <a:pt x="7931" y="3640"/>
                    <a:pt x="8252" y="3310"/>
                    <a:pt x="8252" y="2909"/>
                  </a:cubicBezTo>
                  <a:cubicBezTo>
                    <a:pt x="8252" y="2507"/>
                    <a:pt x="7931" y="2186"/>
                    <a:pt x="7530" y="2186"/>
                  </a:cubicBezTo>
                  <a:lnTo>
                    <a:pt x="7530" y="1214"/>
                  </a:lnTo>
                  <a:cubicBezTo>
                    <a:pt x="7530" y="544"/>
                    <a:pt x="6986" y="0"/>
                    <a:pt x="6308" y="0"/>
                  </a:cubicBezTo>
                  <a:close/>
                </a:path>
              </a:pathLst>
            </a:custGeom>
            <a:solidFill>
              <a:srgbClr val="A27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71"/>
            <p:cNvSpPr/>
            <p:nvPr/>
          </p:nvSpPr>
          <p:spPr>
            <a:xfrm>
              <a:off x="5463850" y="1830325"/>
              <a:ext cx="12050" cy="18100"/>
            </a:xfrm>
            <a:custGeom>
              <a:avLst/>
              <a:gdLst/>
              <a:ahLst/>
              <a:cxnLst/>
              <a:rect l="l" t="t" r="r" b="b"/>
              <a:pathLst>
                <a:path w="482" h="724" extrusionOk="0">
                  <a:moveTo>
                    <a:pt x="241" y="1"/>
                  </a:moveTo>
                  <a:cubicBezTo>
                    <a:pt x="107" y="1"/>
                    <a:pt x="0" y="108"/>
                    <a:pt x="0" y="242"/>
                  </a:cubicBezTo>
                  <a:lnTo>
                    <a:pt x="0" y="483"/>
                  </a:lnTo>
                  <a:cubicBezTo>
                    <a:pt x="0" y="616"/>
                    <a:pt x="107" y="723"/>
                    <a:pt x="241" y="723"/>
                  </a:cubicBezTo>
                  <a:cubicBezTo>
                    <a:pt x="375" y="723"/>
                    <a:pt x="482" y="616"/>
                    <a:pt x="482" y="483"/>
                  </a:cubicBezTo>
                  <a:lnTo>
                    <a:pt x="482" y="242"/>
                  </a:lnTo>
                  <a:cubicBezTo>
                    <a:pt x="482" y="108"/>
                    <a:pt x="375" y="1"/>
                    <a:pt x="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71"/>
            <p:cNvSpPr/>
            <p:nvPr/>
          </p:nvSpPr>
          <p:spPr>
            <a:xfrm>
              <a:off x="5548800" y="1830325"/>
              <a:ext cx="12075" cy="18100"/>
            </a:xfrm>
            <a:custGeom>
              <a:avLst/>
              <a:gdLst/>
              <a:ahLst/>
              <a:cxnLst/>
              <a:rect l="l" t="t" r="r" b="b"/>
              <a:pathLst>
                <a:path w="483" h="724" extrusionOk="0">
                  <a:moveTo>
                    <a:pt x="242" y="1"/>
                  </a:moveTo>
                  <a:cubicBezTo>
                    <a:pt x="108" y="1"/>
                    <a:pt x="1" y="108"/>
                    <a:pt x="1" y="242"/>
                  </a:cubicBezTo>
                  <a:lnTo>
                    <a:pt x="1" y="483"/>
                  </a:lnTo>
                  <a:cubicBezTo>
                    <a:pt x="1" y="616"/>
                    <a:pt x="108" y="723"/>
                    <a:pt x="242" y="723"/>
                  </a:cubicBezTo>
                  <a:cubicBezTo>
                    <a:pt x="376" y="723"/>
                    <a:pt x="483" y="616"/>
                    <a:pt x="483" y="483"/>
                  </a:cubicBezTo>
                  <a:lnTo>
                    <a:pt x="483" y="242"/>
                  </a:lnTo>
                  <a:cubicBezTo>
                    <a:pt x="483" y="108"/>
                    <a:pt x="376" y="1"/>
                    <a:pt x="2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71"/>
            <p:cNvSpPr/>
            <p:nvPr/>
          </p:nvSpPr>
          <p:spPr>
            <a:xfrm>
              <a:off x="5481225" y="1872825"/>
              <a:ext cx="62250" cy="18425"/>
            </a:xfrm>
            <a:custGeom>
              <a:avLst/>
              <a:gdLst/>
              <a:ahLst/>
              <a:cxnLst/>
              <a:rect l="l" t="t" r="r" b="b"/>
              <a:pathLst>
                <a:path w="2490" h="737" extrusionOk="0">
                  <a:moveTo>
                    <a:pt x="278" y="1"/>
                  </a:moveTo>
                  <a:cubicBezTo>
                    <a:pt x="200" y="1"/>
                    <a:pt x="122" y="36"/>
                    <a:pt x="72" y="103"/>
                  </a:cubicBezTo>
                  <a:cubicBezTo>
                    <a:pt x="1" y="219"/>
                    <a:pt x="28" y="371"/>
                    <a:pt x="135" y="442"/>
                  </a:cubicBezTo>
                  <a:cubicBezTo>
                    <a:pt x="411" y="629"/>
                    <a:pt x="813" y="736"/>
                    <a:pt x="1250" y="736"/>
                  </a:cubicBezTo>
                  <a:cubicBezTo>
                    <a:pt x="1678" y="736"/>
                    <a:pt x="2079" y="629"/>
                    <a:pt x="2356" y="442"/>
                  </a:cubicBezTo>
                  <a:cubicBezTo>
                    <a:pt x="2463" y="371"/>
                    <a:pt x="2490" y="219"/>
                    <a:pt x="2418" y="103"/>
                  </a:cubicBezTo>
                  <a:cubicBezTo>
                    <a:pt x="2368" y="36"/>
                    <a:pt x="2294" y="1"/>
                    <a:pt x="2217" y="1"/>
                  </a:cubicBezTo>
                  <a:cubicBezTo>
                    <a:pt x="2171" y="1"/>
                    <a:pt x="2123" y="14"/>
                    <a:pt x="2079" y="40"/>
                  </a:cubicBezTo>
                  <a:cubicBezTo>
                    <a:pt x="1892" y="174"/>
                    <a:pt x="1580" y="246"/>
                    <a:pt x="1250" y="246"/>
                  </a:cubicBezTo>
                  <a:cubicBezTo>
                    <a:pt x="911" y="246"/>
                    <a:pt x="599" y="174"/>
                    <a:pt x="411" y="40"/>
                  </a:cubicBezTo>
                  <a:cubicBezTo>
                    <a:pt x="371" y="14"/>
                    <a:pt x="324"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71"/>
            <p:cNvSpPr/>
            <p:nvPr/>
          </p:nvSpPr>
          <p:spPr>
            <a:xfrm>
              <a:off x="5401400" y="1944825"/>
              <a:ext cx="221925" cy="110350"/>
            </a:xfrm>
            <a:custGeom>
              <a:avLst/>
              <a:gdLst/>
              <a:ahLst/>
              <a:cxnLst/>
              <a:rect l="l" t="t" r="r" b="b"/>
              <a:pathLst>
                <a:path w="8877" h="4414" extrusionOk="0">
                  <a:moveTo>
                    <a:pt x="1688" y="1"/>
                  </a:moveTo>
                  <a:cubicBezTo>
                    <a:pt x="1661" y="1"/>
                    <a:pt x="1633" y="5"/>
                    <a:pt x="1606" y="15"/>
                  </a:cubicBezTo>
                  <a:lnTo>
                    <a:pt x="651" y="336"/>
                  </a:lnTo>
                  <a:cubicBezTo>
                    <a:pt x="348" y="434"/>
                    <a:pt x="116" y="675"/>
                    <a:pt x="27" y="970"/>
                  </a:cubicBezTo>
                  <a:cubicBezTo>
                    <a:pt x="0" y="1068"/>
                    <a:pt x="27" y="1166"/>
                    <a:pt x="98" y="1228"/>
                  </a:cubicBezTo>
                  <a:lnTo>
                    <a:pt x="1445" y="2424"/>
                  </a:lnTo>
                  <a:cubicBezTo>
                    <a:pt x="1651" y="2602"/>
                    <a:pt x="1766" y="2870"/>
                    <a:pt x="1766" y="3146"/>
                  </a:cubicBezTo>
                  <a:lnTo>
                    <a:pt x="1766" y="4413"/>
                  </a:lnTo>
                  <a:lnTo>
                    <a:pt x="7110" y="4413"/>
                  </a:lnTo>
                  <a:lnTo>
                    <a:pt x="7110" y="3146"/>
                  </a:lnTo>
                  <a:cubicBezTo>
                    <a:pt x="7110" y="2870"/>
                    <a:pt x="7226" y="2602"/>
                    <a:pt x="7431" y="2424"/>
                  </a:cubicBezTo>
                  <a:lnTo>
                    <a:pt x="8778" y="1228"/>
                  </a:lnTo>
                  <a:cubicBezTo>
                    <a:pt x="8850" y="1166"/>
                    <a:pt x="8877" y="1068"/>
                    <a:pt x="8850" y="979"/>
                  </a:cubicBezTo>
                  <a:cubicBezTo>
                    <a:pt x="8761" y="675"/>
                    <a:pt x="8529" y="434"/>
                    <a:pt x="8225" y="336"/>
                  </a:cubicBezTo>
                  <a:lnTo>
                    <a:pt x="7271" y="15"/>
                  </a:lnTo>
                  <a:cubicBezTo>
                    <a:pt x="7244" y="5"/>
                    <a:pt x="7216" y="1"/>
                    <a:pt x="7189" y="1"/>
                  </a:cubicBezTo>
                  <a:cubicBezTo>
                    <a:pt x="7092" y="1"/>
                    <a:pt x="7002" y="60"/>
                    <a:pt x="6967" y="158"/>
                  </a:cubicBezTo>
                  <a:cubicBezTo>
                    <a:pt x="6611" y="1220"/>
                    <a:pt x="5611" y="1987"/>
                    <a:pt x="4443" y="1987"/>
                  </a:cubicBezTo>
                  <a:cubicBezTo>
                    <a:pt x="3265" y="1987"/>
                    <a:pt x="2266" y="1220"/>
                    <a:pt x="1909" y="158"/>
                  </a:cubicBezTo>
                  <a:cubicBezTo>
                    <a:pt x="1874" y="60"/>
                    <a:pt x="1785" y="1"/>
                    <a:pt x="1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71"/>
            <p:cNvSpPr/>
            <p:nvPr/>
          </p:nvSpPr>
          <p:spPr>
            <a:xfrm>
              <a:off x="5435950" y="1944625"/>
              <a:ext cx="152800" cy="61700"/>
            </a:xfrm>
            <a:custGeom>
              <a:avLst/>
              <a:gdLst/>
              <a:ahLst/>
              <a:cxnLst/>
              <a:rect l="l" t="t" r="r" b="b"/>
              <a:pathLst>
                <a:path w="6112" h="2468" extrusionOk="0">
                  <a:moveTo>
                    <a:pt x="300" y="1"/>
                  </a:moveTo>
                  <a:cubicBezTo>
                    <a:pt x="275" y="1"/>
                    <a:pt x="249" y="5"/>
                    <a:pt x="224" y="14"/>
                  </a:cubicBezTo>
                  <a:lnTo>
                    <a:pt x="1" y="86"/>
                  </a:lnTo>
                  <a:cubicBezTo>
                    <a:pt x="349" y="1451"/>
                    <a:pt x="1580" y="2468"/>
                    <a:pt x="3061" y="2468"/>
                  </a:cubicBezTo>
                  <a:cubicBezTo>
                    <a:pt x="4533" y="2468"/>
                    <a:pt x="5764" y="1451"/>
                    <a:pt x="6112" y="86"/>
                  </a:cubicBezTo>
                  <a:lnTo>
                    <a:pt x="5889" y="14"/>
                  </a:lnTo>
                  <a:cubicBezTo>
                    <a:pt x="5863" y="5"/>
                    <a:pt x="5838" y="1"/>
                    <a:pt x="5812" y="1"/>
                  </a:cubicBezTo>
                  <a:cubicBezTo>
                    <a:pt x="5713" y="1"/>
                    <a:pt x="5621" y="66"/>
                    <a:pt x="5585" y="166"/>
                  </a:cubicBezTo>
                  <a:cubicBezTo>
                    <a:pt x="5229" y="1219"/>
                    <a:pt x="4238" y="1986"/>
                    <a:pt x="3061" y="1986"/>
                  </a:cubicBezTo>
                  <a:cubicBezTo>
                    <a:pt x="1883" y="1986"/>
                    <a:pt x="884" y="1219"/>
                    <a:pt x="527" y="166"/>
                  </a:cubicBezTo>
                  <a:cubicBezTo>
                    <a:pt x="492" y="66"/>
                    <a:pt x="400"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sp>
        <p:nvSpPr>
          <p:cNvPr id="1903" name="Google Shape;1903;p72"/>
          <p:cNvSpPr txBox="1">
            <a:spLocks noGrp="1"/>
          </p:cNvSpPr>
          <p:nvPr>
            <p:ph type="title"/>
          </p:nvPr>
        </p:nvSpPr>
        <p:spPr>
          <a:xfrm>
            <a:off x="-132750" y="0"/>
            <a:ext cx="3852000" cy="1651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a:t>Have you ever… </a:t>
            </a:r>
            <a:endParaRPr>
              <a:solidFill>
                <a:schemeClr val="lt2"/>
              </a:solidFill>
            </a:endParaRPr>
          </a:p>
        </p:txBody>
      </p:sp>
      <p:grpSp>
        <p:nvGrpSpPr>
          <p:cNvPr id="1904" name="Google Shape;1904;p72"/>
          <p:cNvGrpSpPr/>
          <p:nvPr/>
        </p:nvGrpSpPr>
        <p:grpSpPr>
          <a:xfrm flipH="1">
            <a:off x="307870" y="1874843"/>
            <a:ext cx="2501005" cy="2477831"/>
            <a:chOff x="1707525" y="952400"/>
            <a:chExt cx="337750" cy="334625"/>
          </a:xfrm>
        </p:grpSpPr>
        <p:sp>
          <p:nvSpPr>
            <p:cNvPr id="1905" name="Google Shape;1905;p72"/>
            <p:cNvSpPr/>
            <p:nvPr/>
          </p:nvSpPr>
          <p:spPr>
            <a:xfrm>
              <a:off x="1735100" y="969775"/>
              <a:ext cx="276975" cy="299025"/>
            </a:xfrm>
            <a:custGeom>
              <a:avLst/>
              <a:gdLst/>
              <a:ahLst/>
              <a:cxnLst/>
              <a:rect l="l" t="t" r="r" b="b"/>
              <a:pathLst>
                <a:path w="11079" h="11961" extrusionOk="0">
                  <a:moveTo>
                    <a:pt x="2781" y="1783"/>
                  </a:moveTo>
                  <a:cubicBezTo>
                    <a:pt x="2848" y="1783"/>
                    <a:pt x="2908" y="1870"/>
                    <a:pt x="2908" y="1937"/>
                  </a:cubicBezTo>
                  <a:cubicBezTo>
                    <a:pt x="2892" y="1986"/>
                    <a:pt x="2834" y="2013"/>
                    <a:pt x="2781" y="2013"/>
                  </a:cubicBezTo>
                  <a:cubicBezTo>
                    <a:pt x="2752" y="2013"/>
                    <a:pt x="2725" y="2005"/>
                    <a:pt x="2707" y="1987"/>
                  </a:cubicBezTo>
                  <a:cubicBezTo>
                    <a:pt x="2657" y="1912"/>
                    <a:pt x="2707" y="1837"/>
                    <a:pt x="2732" y="1787"/>
                  </a:cubicBezTo>
                  <a:lnTo>
                    <a:pt x="2757" y="1787"/>
                  </a:lnTo>
                  <a:cubicBezTo>
                    <a:pt x="2766" y="1784"/>
                    <a:pt x="2774" y="1783"/>
                    <a:pt x="2781" y="1783"/>
                  </a:cubicBezTo>
                  <a:close/>
                  <a:moveTo>
                    <a:pt x="7368" y="1783"/>
                  </a:moveTo>
                  <a:cubicBezTo>
                    <a:pt x="7434" y="1783"/>
                    <a:pt x="7492" y="1870"/>
                    <a:pt x="7469" y="1937"/>
                  </a:cubicBezTo>
                  <a:cubicBezTo>
                    <a:pt x="7453" y="1986"/>
                    <a:pt x="7395" y="2013"/>
                    <a:pt x="7349" y="2013"/>
                  </a:cubicBezTo>
                  <a:cubicBezTo>
                    <a:pt x="7324" y="2013"/>
                    <a:pt x="7303" y="2005"/>
                    <a:pt x="7294" y="1987"/>
                  </a:cubicBezTo>
                  <a:cubicBezTo>
                    <a:pt x="7244" y="1912"/>
                    <a:pt x="7269" y="1837"/>
                    <a:pt x="7319" y="1787"/>
                  </a:cubicBezTo>
                  <a:lnTo>
                    <a:pt x="7344" y="1787"/>
                  </a:lnTo>
                  <a:cubicBezTo>
                    <a:pt x="7352" y="1784"/>
                    <a:pt x="7360" y="1783"/>
                    <a:pt x="7368" y="1783"/>
                  </a:cubicBezTo>
                  <a:close/>
                  <a:moveTo>
                    <a:pt x="2457" y="2589"/>
                  </a:moveTo>
                  <a:cubicBezTo>
                    <a:pt x="2482" y="2589"/>
                    <a:pt x="2482" y="2589"/>
                    <a:pt x="2507" y="2614"/>
                  </a:cubicBezTo>
                  <a:lnTo>
                    <a:pt x="2557" y="2614"/>
                  </a:lnTo>
                  <a:cubicBezTo>
                    <a:pt x="2607" y="2639"/>
                    <a:pt x="2657" y="2664"/>
                    <a:pt x="2682" y="2714"/>
                  </a:cubicBezTo>
                  <a:cubicBezTo>
                    <a:pt x="2707" y="2764"/>
                    <a:pt x="2682" y="2839"/>
                    <a:pt x="2657" y="2890"/>
                  </a:cubicBezTo>
                  <a:cubicBezTo>
                    <a:pt x="2607" y="2940"/>
                    <a:pt x="2557" y="2965"/>
                    <a:pt x="2507" y="2965"/>
                  </a:cubicBezTo>
                  <a:cubicBezTo>
                    <a:pt x="2465" y="2975"/>
                    <a:pt x="2419" y="2981"/>
                    <a:pt x="2373" y="2981"/>
                  </a:cubicBezTo>
                  <a:cubicBezTo>
                    <a:pt x="2307" y="2981"/>
                    <a:pt x="2240" y="2969"/>
                    <a:pt x="2181" y="2940"/>
                  </a:cubicBezTo>
                  <a:cubicBezTo>
                    <a:pt x="2131" y="2915"/>
                    <a:pt x="2056" y="2865"/>
                    <a:pt x="2056" y="2789"/>
                  </a:cubicBezTo>
                  <a:cubicBezTo>
                    <a:pt x="2056" y="2739"/>
                    <a:pt x="2106" y="2689"/>
                    <a:pt x="2156" y="2664"/>
                  </a:cubicBezTo>
                  <a:cubicBezTo>
                    <a:pt x="2156" y="2639"/>
                    <a:pt x="2181" y="2639"/>
                    <a:pt x="2206" y="2614"/>
                  </a:cubicBezTo>
                  <a:cubicBezTo>
                    <a:pt x="2281" y="2589"/>
                    <a:pt x="2382" y="2589"/>
                    <a:pt x="2457" y="2589"/>
                  </a:cubicBezTo>
                  <a:close/>
                  <a:moveTo>
                    <a:pt x="7895" y="2454"/>
                  </a:moveTo>
                  <a:cubicBezTo>
                    <a:pt x="7928" y="2454"/>
                    <a:pt x="7962" y="2457"/>
                    <a:pt x="7996" y="2463"/>
                  </a:cubicBezTo>
                  <a:cubicBezTo>
                    <a:pt x="8021" y="2463"/>
                    <a:pt x="8046" y="2489"/>
                    <a:pt x="8071" y="2489"/>
                  </a:cubicBezTo>
                  <a:cubicBezTo>
                    <a:pt x="8071" y="2489"/>
                    <a:pt x="8121" y="2489"/>
                    <a:pt x="8146" y="2514"/>
                  </a:cubicBezTo>
                  <a:cubicBezTo>
                    <a:pt x="8196" y="2539"/>
                    <a:pt x="8271" y="2564"/>
                    <a:pt x="8296" y="2639"/>
                  </a:cubicBezTo>
                  <a:cubicBezTo>
                    <a:pt x="8346" y="2714"/>
                    <a:pt x="8321" y="2814"/>
                    <a:pt x="8271" y="2865"/>
                  </a:cubicBezTo>
                  <a:cubicBezTo>
                    <a:pt x="8221" y="2940"/>
                    <a:pt x="8146" y="2965"/>
                    <a:pt x="8071" y="2990"/>
                  </a:cubicBezTo>
                  <a:cubicBezTo>
                    <a:pt x="8018" y="3008"/>
                    <a:pt x="7964" y="3016"/>
                    <a:pt x="7911" y="3016"/>
                  </a:cubicBezTo>
                  <a:cubicBezTo>
                    <a:pt x="7814" y="3016"/>
                    <a:pt x="7717" y="2988"/>
                    <a:pt x="7620" y="2940"/>
                  </a:cubicBezTo>
                  <a:cubicBezTo>
                    <a:pt x="7544" y="2915"/>
                    <a:pt x="7469" y="2839"/>
                    <a:pt x="7444" y="2739"/>
                  </a:cubicBezTo>
                  <a:cubicBezTo>
                    <a:pt x="7444" y="2664"/>
                    <a:pt x="7494" y="2589"/>
                    <a:pt x="7570" y="2539"/>
                  </a:cubicBezTo>
                  <a:cubicBezTo>
                    <a:pt x="7595" y="2539"/>
                    <a:pt x="7620" y="2514"/>
                    <a:pt x="7645" y="2514"/>
                  </a:cubicBezTo>
                  <a:cubicBezTo>
                    <a:pt x="7718" y="2477"/>
                    <a:pt x="7805" y="2454"/>
                    <a:pt x="7895" y="2454"/>
                  </a:cubicBezTo>
                  <a:close/>
                  <a:moveTo>
                    <a:pt x="6982" y="2773"/>
                  </a:moveTo>
                  <a:cubicBezTo>
                    <a:pt x="7001" y="2773"/>
                    <a:pt x="7018" y="2785"/>
                    <a:pt x="7018" y="2814"/>
                  </a:cubicBezTo>
                  <a:cubicBezTo>
                    <a:pt x="7043" y="2839"/>
                    <a:pt x="7043" y="2865"/>
                    <a:pt x="7018" y="2890"/>
                  </a:cubicBezTo>
                  <a:cubicBezTo>
                    <a:pt x="6392" y="3291"/>
                    <a:pt x="5665" y="3516"/>
                    <a:pt x="4913" y="3516"/>
                  </a:cubicBezTo>
                  <a:cubicBezTo>
                    <a:pt x="4537" y="3516"/>
                    <a:pt x="4161" y="3466"/>
                    <a:pt x="3810" y="3341"/>
                  </a:cubicBezTo>
                  <a:cubicBezTo>
                    <a:pt x="3509" y="3240"/>
                    <a:pt x="3284" y="3140"/>
                    <a:pt x="3108" y="2990"/>
                  </a:cubicBezTo>
                  <a:cubicBezTo>
                    <a:pt x="3083" y="2965"/>
                    <a:pt x="3083" y="2915"/>
                    <a:pt x="3108" y="2890"/>
                  </a:cubicBezTo>
                  <a:cubicBezTo>
                    <a:pt x="3121" y="2877"/>
                    <a:pt x="3133" y="2871"/>
                    <a:pt x="3146" y="2871"/>
                  </a:cubicBezTo>
                  <a:cubicBezTo>
                    <a:pt x="3158" y="2871"/>
                    <a:pt x="3171" y="2877"/>
                    <a:pt x="3184" y="2890"/>
                  </a:cubicBezTo>
                  <a:cubicBezTo>
                    <a:pt x="3359" y="3015"/>
                    <a:pt x="3559" y="3140"/>
                    <a:pt x="3835" y="3215"/>
                  </a:cubicBezTo>
                  <a:cubicBezTo>
                    <a:pt x="4190" y="3328"/>
                    <a:pt x="4563" y="3384"/>
                    <a:pt x="4936" y="3384"/>
                  </a:cubicBezTo>
                  <a:cubicBezTo>
                    <a:pt x="5643" y="3384"/>
                    <a:pt x="6352" y="3183"/>
                    <a:pt x="6943" y="2789"/>
                  </a:cubicBezTo>
                  <a:cubicBezTo>
                    <a:pt x="6953" y="2779"/>
                    <a:pt x="6968" y="2773"/>
                    <a:pt x="6982" y="2773"/>
                  </a:cubicBezTo>
                  <a:close/>
                  <a:moveTo>
                    <a:pt x="5855" y="5812"/>
                  </a:moveTo>
                  <a:cubicBezTo>
                    <a:pt x="6059" y="5812"/>
                    <a:pt x="6273" y="5952"/>
                    <a:pt x="6316" y="6148"/>
                  </a:cubicBezTo>
                  <a:cubicBezTo>
                    <a:pt x="6392" y="6373"/>
                    <a:pt x="6241" y="6649"/>
                    <a:pt x="6016" y="6699"/>
                  </a:cubicBezTo>
                  <a:cubicBezTo>
                    <a:pt x="5976" y="6712"/>
                    <a:pt x="5934" y="6719"/>
                    <a:pt x="5892" y="6719"/>
                  </a:cubicBezTo>
                  <a:cubicBezTo>
                    <a:pt x="5699" y="6719"/>
                    <a:pt x="5501" y="6584"/>
                    <a:pt x="5439" y="6398"/>
                  </a:cubicBezTo>
                  <a:cubicBezTo>
                    <a:pt x="5389" y="6173"/>
                    <a:pt x="5514" y="5897"/>
                    <a:pt x="5740" y="5822"/>
                  </a:cubicBezTo>
                  <a:lnTo>
                    <a:pt x="5765" y="5822"/>
                  </a:lnTo>
                  <a:cubicBezTo>
                    <a:pt x="5794" y="5815"/>
                    <a:pt x="5825" y="5812"/>
                    <a:pt x="5855" y="5812"/>
                  </a:cubicBezTo>
                  <a:close/>
                  <a:moveTo>
                    <a:pt x="8729" y="5206"/>
                  </a:moveTo>
                  <a:cubicBezTo>
                    <a:pt x="9181" y="5206"/>
                    <a:pt x="9638" y="5417"/>
                    <a:pt x="9825" y="5822"/>
                  </a:cubicBezTo>
                  <a:cubicBezTo>
                    <a:pt x="10001" y="6223"/>
                    <a:pt x="9976" y="6699"/>
                    <a:pt x="9825" y="7100"/>
                  </a:cubicBezTo>
                  <a:cubicBezTo>
                    <a:pt x="9700" y="7426"/>
                    <a:pt x="9524" y="7752"/>
                    <a:pt x="9249" y="7952"/>
                  </a:cubicBezTo>
                  <a:cubicBezTo>
                    <a:pt x="9048" y="8086"/>
                    <a:pt x="8814" y="8164"/>
                    <a:pt x="8584" y="8164"/>
                  </a:cubicBezTo>
                  <a:cubicBezTo>
                    <a:pt x="8469" y="8164"/>
                    <a:pt x="8355" y="8144"/>
                    <a:pt x="8246" y="8103"/>
                  </a:cubicBezTo>
                  <a:cubicBezTo>
                    <a:pt x="7971" y="7977"/>
                    <a:pt x="7795" y="7702"/>
                    <a:pt x="7695" y="7426"/>
                  </a:cubicBezTo>
                  <a:cubicBezTo>
                    <a:pt x="7519" y="7000"/>
                    <a:pt x="7544" y="6524"/>
                    <a:pt x="7645" y="6073"/>
                  </a:cubicBezTo>
                  <a:cubicBezTo>
                    <a:pt x="7695" y="5847"/>
                    <a:pt x="7795" y="5596"/>
                    <a:pt x="7971" y="5446"/>
                  </a:cubicBezTo>
                  <a:cubicBezTo>
                    <a:pt x="8179" y="5285"/>
                    <a:pt x="8453" y="5206"/>
                    <a:pt x="8729" y="5206"/>
                  </a:cubicBezTo>
                  <a:close/>
                  <a:moveTo>
                    <a:pt x="4652" y="8246"/>
                  </a:moveTo>
                  <a:cubicBezTo>
                    <a:pt x="5034" y="8246"/>
                    <a:pt x="5415" y="8529"/>
                    <a:pt x="5389" y="9080"/>
                  </a:cubicBezTo>
                  <a:cubicBezTo>
                    <a:pt x="5366" y="9457"/>
                    <a:pt x="5010" y="9811"/>
                    <a:pt x="4635" y="9811"/>
                  </a:cubicBezTo>
                  <a:cubicBezTo>
                    <a:pt x="4611" y="9811"/>
                    <a:pt x="4586" y="9810"/>
                    <a:pt x="4562" y="9807"/>
                  </a:cubicBezTo>
                  <a:cubicBezTo>
                    <a:pt x="4186" y="9757"/>
                    <a:pt x="3910" y="9381"/>
                    <a:pt x="3910" y="9030"/>
                  </a:cubicBezTo>
                  <a:cubicBezTo>
                    <a:pt x="3923" y="8504"/>
                    <a:pt x="4288" y="8246"/>
                    <a:pt x="4652" y="8246"/>
                  </a:cubicBezTo>
                  <a:close/>
                  <a:moveTo>
                    <a:pt x="5994" y="0"/>
                  </a:moveTo>
                  <a:cubicBezTo>
                    <a:pt x="4945" y="0"/>
                    <a:pt x="3846" y="292"/>
                    <a:pt x="2908" y="784"/>
                  </a:cubicBezTo>
                  <a:cubicBezTo>
                    <a:pt x="2983" y="809"/>
                    <a:pt x="3033" y="859"/>
                    <a:pt x="3108" y="859"/>
                  </a:cubicBezTo>
                  <a:cubicBezTo>
                    <a:pt x="3008" y="1085"/>
                    <a:pt x="2808" y="1286"/>
                    <a:pt x="2557" y="1311"/>
                  </a:cubicBezTo>
                  <a:cubicBezTo>
                    <a:pt x="2507" y="1311"/>
                    <a:pt x="2407" y="1311"/>
                    <a:pt x="2432" y="1260"/>
                  </a:cubicBezTo>
                  <a:lnTo>
                    <a:pt x="2432" y="1260"/>
                  </a:lnTo>
                  <a:cubicBezTo>
                    <a:pt x="2418" y="1265"/>
                    <a:pt x="2405" y="1267"/>
                    <a:pt x="2393" y="1267"/>
                  </a:cubicBezTo>
                  <a:cubicBezTo>
                    <a:pt x="2338" y="1267"/>
                    <a:pt x="2297" y="1226"/>
                    <a:pt x="2256" y="1185"/>
                  </a:cubicBezTo>
                  <a:cubicBezTo>
                    <a:pt x="1930" y="1411"/>
                    <a:pt x="1630" y="1661"/>
                    <a:pt x="1379" y="1962"/>
                  </a:cubicBezTo>
                  <a:cubicBezTo>
                    <a:pt x="752" y="2664"/>
                    <a:pt x="351" y="3566"/>
                    <a:pt x="176" y="4494"/>
                  </a:cubicBezTo>
                  <a:cubicBezTo>
                    <a:pt x="151" y="4544"/>
                    <a:pt x="151" y="4594"/>
                    <a:pt x="126" y="4644"/>
                  </a:cubicBezTo>
                  <a:cubicBezTo>
                    <a:pt x="176" y="4619"/>
                    <a:pt x="201" y="4594"/>
                    <a:pt x="226" y="4569"/>
                  </a:cubicBezTo>
                  <a:cubicBezTo>
                    <a:pt x="239" y="4556"/>
                    <a:pt x="257" y="4550"/>
                    <a:pt x="276" y="4550"/>
                  </a:cubicBezTo>
                  <a:cubicBezTo>
                    <a:pt x="295" y="4550"/>
                    <a:pt x="314" y="4556"/>
                    <a:pt x="326" y="4569"/>
                  </a:cubicBezTo>
                  <a:cubicBezTo>
                    <a:pt x="351" y="4594"/>
                    <a:pt x="351" y="4644"/>
                    <a:pt x="326" y="4669"/>
                  </a:cubicBezTo>
                  <a:cubicBezTo>
                    <a:pt x="251" y="4719"/>
                    <a:pt x="176" y="4794"/>
                    <a:pt x="101" y="4870"/>
                  </a:cubicBezTo>
                  <a:cubicBezTo>
                    <a:pt x="1" y="5596"/>
                    <a:pt x="1" y="6323"/>
                    <a:pt x="126" y="7050"/>
                  </a:cubicBezTo>
                  <a:cubicBezTo>
                    <a:pt x="326" y="6824"/>
                    <a:pt x="627" y="6699"/>
                    <a:pt x="928" y="6699"/>
                  </a:cubicBezTo>
                  <a:cubicBezTo>
                    <a:pt x="1329" y="6699"/>
                    <a:pt x="1705" y="6875"/>
                    <a:pt x="1981" y="7125"/>
                  </a:cubicBezTo>
                  <a:cubicBezTo>
                    <a:pt x="2507" y="7576"/>
                    <a:pt x="2833" y="8253"/>
                    <a:pt x="2757" y="8930"/>
                  </a:cubicBezTo>
                  <a:cubicBezTo>
                    <a:pt x="2682" y="9531"/>
                    <a:pt x="2256" y="10058"/>
                    <a:pt x="1705" y="10258"/>
                  </a:cubicBezTo>
                  <a:cubicBezTo>
                    <a:pt x="1855" y="10408"/>
                    <a:pt x="2006" y="10559"/>
                    <a:pt x="2181" y="10684"/>
                  </a:cubicBezTo>
                  <a:cubicBezTo>
                    <a:pt x="2808" y="11210"/>
                    <a:pt x="3534" y="11586"/>
                    <a:pt x="4336" y="11787"/>
                  </a:cubicBezTo>
                  <a:cubicBezTo>
                    <a:pt x="4336" y="11636"/>
                    <a:pt x="4336" y="11486"/>
                    <a:pt x="4336" y="11336"/>
                  </a:cubicBezTo>
                  <a:cubicBezTo>
                    <a:pt x="4336" y="11311"/>
                    <a:pt x="4361" y="11286"/>
                    <a:pt x="4387" y="11286"/>
                  </a:cubicBezTo>
                  <a:cubicBezTo>
                    <a:pt x="4437" y="11286"/>
                    <a:pt x="4462" y="11311"/>
                    <a:pt x="4462" y="11336"/>
                  </a:cubicBezTo>
                  <a:cubicBezTo>
                    <a:pt x="4462" y="11486"/>
                    <a:pt x="4462" y="11662"/>
                    <a:pt x="4462" y="11812"/>
                  </a:cubicBezTo>
                  <a:cubicBezTo>
                    <a:pt x="4895" y="11910"/>
                    <a:pt x="5336" y="11961"/>
                    <a:pt x="5776" y="11961"/>
                  </a:cubicBezTo>
                  <a:cubicBezTo>
                    <a:pt x="6125" y="11961"/>
                    <a:pt x="6474" y="11929"/>
                    <a:pt x="6818" y="11862"/>
                  </a:cubicBezTo>
                  <a:lnTo>
                    <a:pt x="6818" y="11486"/>
                  </a:lnTo>
                  <a:cubicBezTo>
                    <a:pt x="6818" y="11461"/>
                    <a:pt x="6843" y="11411"/>
                    <a:pt x="6868" y="11411"/>
                  </a:cubicBezTo>
                  <a:cubicBezTo>
                    <a:pt x="6918" y="11411"/>
                    <a:pt x="6943" y="11461"/>
                    <a:pt x="6943" y="11486"/>
                  </a:cubicBezTo>
                  <a:lnTo>
                    <a:pt x="6943" y="11837"/>
                  </a:lnTo>
                  <a:cubicBezTo>
                    <a:pt x="7519" y="11687"/>
                    <a:pt x="8046" y="11461"/>
                    <a:pt x="8547" y="11135"/>
                  </a:cubicBezTo>
                  <a:cubicBezTo>
                    <a:pt x="9575" y="10433"/>
                    <a:pt x="10326" y="9331"/>
                    <a:pt x="10702" y="8128"/>
                  </a:cubicBezTo>
                  <a:cubicBezTo>
                    <a:pt x="11078" y="6925"/>
                    <a:pt x="11078" y="5646"/>
                    <a:pt x="10878" y="4393"/>
                  </a:cubicBezTo>
                  <a:cubicBezTo>
                    <a:pt x="10853" y="4368"/>
                    <a:pt x="10853" y="4318"/>
                    <a:pt x="10853" y="4293"/>
                  </a:cubicBezTo>
                  <a:cubicBezTo>
                    <a:pt x="10778" y="4218"/>
                    <a:pt x="10702" y="4168"/>
                    <a:pt x="10652" y="4093"/>
                  </a:cubicBezTo>
                  <a:cubicBezTo>
                    <a:pt x="10602" y="4068"/>
                    <a:pt x="10602" y="4042"/>
                    <a:pt x="10627" y="4017"/>
                  </a:cubicBezTo>
                  <a:cubicBezTo>
                    <a:pt x="10645" y="4000"/>
                    <a:pt x="10675" y="3982"/>
                    <a:pt x="10700" y="3982"/>
                  </a:cubicBezTo>
                  <a:cubicBezTo>
                    <a:pt x="10711" y="3982"/>
                    <a:pt x="10720" y="3985"/>
                    <a:pt x="10727" y="3992"/>
                  </a:cubicBezTo>
                  <a:cubicBezTo>
                    <a:pt x="10753" y="4017"/>
                    <a:pt x="10778" y="4042"/>
                    <a:pt x="10803" y="4068"/>
                  </a:cubicBezTo>
                  <a:cubicBezTo>
                    <a:pt x="10702" y="3667"/>
                    <a:pt x="10602" y="3291"/>
                    <a:pt x="10427" y="2915"/>
                  </a:cubicBezTo>
                  <a:cubicBezTo>
                    <a:pt x="10001" y="1937"/>
                    <a:pt x="9249" y="1110"/>
                    <a:pt x="8296" y="584"/>
                  </a:cubicBezTo>
                  <a:cubicBezTo>
                    <a:pt x="8296" y="584"/>
                    <a:pt x="8296" y="609"/>
                    <a:pt x="8296" y="609"/>
                  </a:cubicBezTo>
                  <a:cubicBezTo>
                    <a:pt x="8271" y="709"/>
                    <a:pt x="8221" y="809"/>
                    <a:pt x="8121" y="834"/>
                  </a:cubicBezTo>
                  <a:cubicBezTo>
                    <a:pt x="8146" y="885"/>
                    <a:pt x="8046" y="885"/>
                    <a:pt x="7996" y="885"/>
                  </a:cubicBezTo>
                  <a:cubicBezTo>
                    <a:pt x="7979" y="887"/>
                    <a:pt x="7961" y="888"/>
                    <a:pt x="7943" y="888"/>
                  </a:cubicBezTo>
                  <a:cubicBezTo>
                    <a:pt x="7754" y="888"/>
                    <a:pt x="7536" y="767"/>
                    <a:pt x="7444" y="584"/>
                  </a:cubicBezTo>
                  <a:cubicBezTo>
                    <a:pt x="7570" y="534"/>
                    <a:pt x="7645" y="433"/>
                    <a:pt x="7720" y="308"/>
                  </a:cubicBezTo>
                  <a:cubicBezTo>
                    <a:pt x="7188" y="97"/>
                    <a:pt x="6599" y="0"/>
                    <a:pt x="5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72"/>
            <p:cNvSpPr/>
            <p:nvPr/>
          </p:nvSpPr>
          <p:spPr>
            <a:xfrm>
              <a:off x="1738225" y="1137250"/>
              <a:ext cx="67700" cy="89000"/>
            </a:xfrm>
            <a:custGeom>
              <a:avLst/>
              <a:gdLst/>
              <a:ahLst/>
              <a:cxnLst/>
              <a:rect l="l" t="t" r="r" b="b"/>
              <a:pathLst>
                <a:path w="2708" h="3560" extrusionOk="0">
                  <a:moveTo>
                    <a:pt x="803" y="0"/>
                  </a:moveTo>
                  <a:cubicBezTo>
                    <a:pt x="502" y="0"/>
                    <a:pt x="201" y="125"/>
                    <a:pt x="1" y="351"/>
                  </a:cubicBezTo>
                  <a:cubicBezTo>
                    <a:pt x="226" y="1554"/>
                    <a:pt x="753" y="2682"/>
                    <a:pt x="1580" y="3559"/>
                  </a:cubicBezTo>
                  <a:cubicBezTo>
                    <a:pt x="2131" y="3359"/>
                    <a:pt x="2557" y="2832"/>
                    <a:pt x="2632" y="2231"/>
                  </a:cubicBezTo>
                  <a:cubicBezTo>
                    <a:pt x="2708" y="1554"/>
                    <a:pt x="2382" y="877"/>
                    <a:pt x="1856" y="426"/>
                  </a:cubicBezTo>
                  <a:cubicBezTo>
                    <a:pt x="1580" y="176"/>
                    <a:pt x="1204"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72"/>
            <p:cNvSpPr/>
            <p:nvPr/>
          </p:nvSpPr>
          <p:spPr>
            <a:xfrm>
              <a:off x="1923075" y="1099900"/>
              <a:ext cx="62050" cy="73975"/>
            </a:xfrm>
            <a:custGeom>
              <a:avLst/>
              <a:gdLst/>
              <a:ahLst/>
              <a:cxnLst/>
              <a:rect l="l" t="t" r="r" b="b"/>
              <a:pathLst>
                <a:path w="2482" h="2959" extrusionOk="0">
                  <a:moveTo>
                    <a:pt x="1210" y="1"/>
                  </a:moveTo>
                  <a:cubicBezTo>
                    <a:pt x="934" y="1"/>
                    <a:pt x="660" y="80"/>
                    <a:pt x="452" y="241"/>
                  </a:cubicBezTo>
                  <a:cubicBezTo>
                    <a:pt x="251" y="391"/>
                    <a:pt x="176" y="642"/>
                    <a:pt x="126" y="868"/>
                  </a:cubicBezTo>
                  <a:cubicBezTo>
                    <a:pt x="25" y="1319"/>
                    <a:pt x="0" y="1795"/>
                    <a:pt x="176" y="2221"/>
                  </a:cubicBezTo>
                  <a:cubicBezTo>
                    <a:pt x="276" y="2497"/>
                    <a:pt x="452" y="2772"/>
                    <a:pt x="727" y="2898"/>
                  </a:cubicBezTo>
                  <a:cubicBezTo>
                    <a:pt x="836" y="2939"/>
                    <a:pt x="950" y="2959"/>
                    <a:pt x="1065" y="2959"/>
                  </a:cubicBezTo>
                  <a:cubicBezTo>
                    <a:pt x="1295" y="2959"/>
                    <a:pt x="1529" y="2881"/>
                    <a:pt x="1730" y="2747"/>
                  </a:cubicBezTo>
                  <a:cubicBezTo>
                    <a:pt x="2005" y="2547"/>
                    <a:pt x="2181" y="2221"/>
                    <a:pt x="2306" y="1895"/>
                  </a:cubicBezTo>
                  <a:cubicBezTo>
                    <a:pt x="2457" y="1494"/>
                    <a:pt x="2482" y="1018"/>
                    <a:pt x="2306" y="617"/>
                  </a:cubicBezTo>
                  <a:cubicBezTo>
                    <a:pt x="2119" y="212"/>
                    <a:pt x="1662"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72"/>
            <p:cNvSpPr/>
            <p:nvPr/>
          </p:nvSpPr>
          <p:spPr>
            <a:xfrm>
              <a:off x="1832850" y="1175925"/>
              <a:ext cx="37625" cy="39150"/>
            </a:xfrm>
            <a:custGeom>
              <a:avLst/>
              <a:gdLst/>
              <a:ahLst/>
              <a:cxnLst/>
              <a:rect l="l" t="t" r="r" b="b"/>
              <a:pathLst>
                <a:path w="1505" h="1566" extrusionOk="0">
                  <a:moveTo>
                    <a:pt x="742" y="0"/>
                  </a:moveTo>
                  <a:cubicBezTo>
                    <a:pt x="378" y="0"/>
                    <a:pt x="13" y="258"/>
                    <a:pt x="0" y="784"/>
                  </a:cubicBezTo>
                  <a:cubicBezTo>
                    <a:pt x="0" y="1135"/>
                    <a:pt x="276" y="1511"/>
                    <a:pt x="652" y="1561"/>
                  </a:cubicBezTo>
                  <a:cubicBezTo>
                    <a:pt x="676" y="1564"/>
                    <a:pt x="701" y="1565"/>
                    <a:pt x="725" y="1565"/>
                  </a:cubicBezTo>
                  <a:cubicBezTo>
                    <a:pt x="1100" y="1565"/>
                    <a:pt x="1456" y="1211"/>
                    <a:pt x="1479" y="834"/>
                  </a:cubicBezTo>
                  <a:cubicBezTo>
                    <a:pt x="1505" y="283"/>
                    <a:pt x="1124" y="0"/>
                    <a:pt x="7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72"/>
            <p:cNvSpPr/>
            <p:nvPr/>
          </p:nvSpPr>
          <p:spPr>
            <a:xfrm>
              <a:off x="1869825" y="1115075"/>
              <a:ext cx="25075" cy="22675"/>
            </a:xfrm>
            <a:custGeom>
              <a:avLst/>
              <a:gdLst/>
              <a:ahLst/>
              <a:cxnLst/>
              <a:rect l="l" t="t" r="r" b="b"/>
              <a:pathLst>
                <a:path w="1003" h="907" extrusionOk="0">
                  <a:moveTo>
                    <a:pt x="466" y="0"/>
                  </a:moveTo>
                  <a:cubicBezTo>
                    <a:pt x="436" y="0"/>
                    <a:pt x="405" y="3"/>
                    <a:pt x="376" y="10"/>
                  </a:cubicBezTo>
                  <a:lnTo>
                    <a:pt x="351" y="10"/>
                  </a:lnTo>
                  <a:cubicBezTo>
                    <a:pt x="125" y="85"/>
                    <a:pt x="0" y="361"/>
                    <a:pt x="50" y="586"/>
                  </a:cubicBezTo>
                  <a:cubicBezTo>
                    <a:pt x="112" y="772"/>
                    <a:pt x="310" y="907"/>
                    <a:pt x="503" y="907"/>
                  </a:cubicBezTo>
                  <a:cubicBezTo>
                    <a:pt x="545" y="907"/>
                    <a:pt x="587" y="900"/>
                    <a:pt x="627" y="887"/>
                  </a:cubicBezTo>
                  <a:cubicBezTo>
                    <a:pt x="852" y="837"/>
                    <a:pt x="1003" y="561"/>
                    <a:pt x="927" y="336"/>
                  </a:cubicBezTo>
                  <a:cubicBezTo>
                    <a:pt x="884" y="140"/>
                    <a:pt x="670" y="0"/>
                    <a:pt x="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72"/>
            <p:cNvSpPr/>
            <p:nvPr/>
          </p:nvSpPr>
          <p:spPr>
            <a:xfrm>
              <a:off x="1835975" y="1251900"/>
              <a:ext cx="10675" cy="35125"/>
            </a:xfrm>
            <a:custGeom>
              <a:avLst/>
              <a:gdLst/>
              <a:ahLst/>
              <a:cxnLst/>
              <a:rect l="l" t="t" r="r" b="b"/>
              <a:pathLst>
                <a:path w="427" h="1405" extrusionOk="0">
                  <a:moveTo>
                    <a:pt x="352" y="1"/>
                  </a:moveTo>
                  <a:cubicBezTo>
                    <a:pt x="326" y="1"/>
                    <a:pt x="301" y="26"/>
                    <a:pt x="301" y="51"/>
                  </a:cubicBezTo>
                  <a:cubicBezTo>
                    <a:pt x="301" y="201"/>
                    <a:pt x="301" y="351"/>
                    <a:pt x="301" y="502"/>
                  </a:cubicBezTo>
                  <a:cubicBezTo>
                    <a:pt x="301" y="752"/>
                    <a:pt x="301" y="1003"/>
                    <a:pt x="301" y="1279"/>
                  </a:cubicBezTo>
                  <a:lnTo>
                    <a:pt x="76" y="1279"/>
                  </a:lnTo>
                  <a:cubicBezTo>
                    <a:pt x="26" y="1279"/>
                    <a:pt x="1" y="1304"/>
                    <a:pt x="1" y="1329"/>
                  </a:cubicBezTo>
                  <a:cubicBezTo>
                    <a:pt x="1" y="1379"/>
                    <a:pt x="26" y="1404"/>
                    <a:pt x="51" y="1404"/>
                  </a:cubicBezTo>
                  <a:lnTo>
                    <a:pt x="151" y="1404"/>
                  </a:lnTo>
                  <a:cubicBezTo>
                    <a:pt x="226" y="1404"/>
                    <a:pt x="301" y="1404"/>
                    <a:pt x="377" y="1379"/>
                  </a:cubicBezTo>
                  <a:cubicBezTo>
                    <a:pt x="402" y="1379"/>
                    <a:pt x="427" y="1354"/>
                    <a:pt x="427" y="1329"/>
                  </a:cubicBezTo>
                  <a:cubicBezTo>
                    <a:pt x="427" y="1053"/>
                    <a:pt x="427" y="803"/>
                    <a:pt x="427" y="527"/>
                  </a:cubicBezTo>
                  <a:cubicBezTo>
                    <a:pt x="427" y="377"/>
                    <a:pt x="427" y="201"/>
                    <a:pt x="427" y="51"/>
                  </a:cubicBezTo>
                  <a:cubicBezTo>
                    <a:pt x="427" y="26"/>
                    <a:pt x="402" y="1"/>
                    <a:pt x="3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72"/>
            <p:cNvSpPr/>
            <p:nvPr/>
          </p:nvSpPr>
          <p:spPr>
            <a:xfrm>
              <a:off x="1905525" y="1255025"/>
              <a:ext cx="13175" cy="32000"/>
            </a:xfrm>
            <a:custGeom>
              <a:avLst/>
              <a:gdLst/>
              <a:ahLst/>
              <a:cxnLst/>
              <a:rect l="l" t="t" r="r" b="b"/>
              <a:pathLst>
                <a:path w="527" h="1280" extrusionOk="0">
                  <a:moveTo>
                    <a:pt x="51" y="1"/>
                  </a:moveTo>
                  <a:cubicBezTo>
                    <a:pt x="26" y="1"/>
                    <a:pt x="1" y="51"/>
                    <a:pt x="1" y="76"/>
                  </a:cubicBezTo>
                  <a:lnTo>
                    <a:pt x="1" y="452"/>
                  </a:lnTo>
                  <a:lnTo>
                    <a:pt x="1" y="1229"/>
                  </a:lnTo>
                  <a:cubicBezTo>
                    <a:pt x="1" y="1254"/>
                    <a:pt x="26" y="1279"/>
                    <a:pt x="51" y="1279"/>
                  </a:cubicBezTo>
                  <a:lnTo>
                    <a:pt x="452" y="1279"/>
                  </a:lnTo>
                  <a:cubicBezTo>
                    <a:pt x="502" y="1279"/>
                    <a:pt x="527" y="1254"/>
                    <a:pt x="527" y="1229"/>
                  </a:cubicBezTo>
                  <a:cubicBezTo>
                    <a:pt x="527" y="1204"/>
                    <a:pt x="502" y="1154"/>
                    <a:pt x="452" y="1154"/>
                  </a:cubicBezTo>
                  <a:lnTo>
                    <a:pt x="126" y="1154"/>
                  </a:lnTo>
                  <a:lnTo>
                    <a:pt x="126" y="427"/>
                  </a:lnTo>
                  <a:lnTo>
                    <a:pt x="126" y="76"/>
                  </a:lnTo>
                  <a:cubicBezTo>
                    <a:pt x="126" y="51"/>
                    <a:pt x="101" y="1"/>
                    <a:pt x="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72"/>
            <p:cNvSpPr/>
            <p:nvPr/>
          </p:nvSpPr>
          <p:spPr>
            <a:xfrm>
              <a:off x="1921200" y="1031100"/>
              <a:ext cx="21950" cy="14075"/>
            </a:xfrm>
            <a:custGeom>
              <a:avLst/>
              <a:gdLst/>
              <a:ahLst/>
              <a:cxnLst/>
              <a:rect l="l" t="t" r="r" b="b"/>
              <a:pathLst>
                <a:path w="878" h="563" extrusionOk="0">
                  <a:moveTo>
                    <a:pt x="451" y="1"/>
                  </a:moveTo>
                  <a:cubicBezTo>
                    <a:pt x="361" y="1"/>
                    <a:pt x="274" y="24"/>
                    <a:pt x="201" y="61"/>
                  </a:cubicBezTo>
                  <a:cubicBezTo>
                    <a:pt x="176" y="61"/>
                    <a:pt x="151" y="86"/>
                    <a:pt x="126" y="86"/>
                  </a:cubicBezTo>
                  <a:cubicBezTo>
                    <a:pt x="50" y="136"/>
                    <a:pt x="0" y="211"/>
                    <a:pt x="0" y="286"/>
                  </a:cubicBezTo>
                  <a:cubicBezTo>
                    <a:pt x="25" y="386"/>
                    <a:pt x="100" y="462"/>
                    <a:pt x="176" y="487"/>
                  </a:cubicBezTo>
                  <a:cubicBezTo>
                    <a:pt x="273" y="535"/>
                    <a:pt x="370" y="563"/>
                    <a:pt x="467" y="563"/>
                  </a:cubicBezTo>
                  <a:cubicBezTo>
                    <a:pt x="520" y="563"/>
                    <a:pt x="574" y="555"/>
                    <a:pt x="627" y="537"/>
                  </a:cubicBezTo>
                  <a:cubicBezTo>
                    <a:pt x="702" y="512"/>
                    <a:pt x="777" y="487"/>
                    <a:pt x="827" y="412"/>
                  </a:cubicBezTo>
                  <a:cubicBezTo>
                    <a:pt x="877" y="361"/>
                    <a:pt x="877" y="261"/>
                    <a:pt x="852" y="186"/>
                  </a:cubicBezTo>
                  <a:cubicBezTo>
                    <a:pt x="827" y="111"/>
                    <a:pt x="752" y="86"/>
                    <a:pt x="702" y="61"/>
                  </a:cubicBezTo>
                  <a:cubicBezTo>
                    <a:pt x="677" y="36"/>
                    <a:pt x="627" y="36"/>
                    <a:pt x="627" y="36"/>
                  </a:cubicBezTo>
                  <a:cubicBezTo>
                    <a:pt x="602" y="36"/>
                    <a:pt x="577" y="10"/>
                    <a:pt x="552" y="10"/>
                  </a:cubicBezTo>
                  <a:cubicBezTo>
                    <a:pt x="518" y="4"/>
                    <a:pt x="484" y="1"/>
                    <a:pt x="4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72"/>
            <p:cNvSpPr/>
            <p:nvPr/>
          </p:nvSpPr>
          <p:spPr>
            <a:xfrm>
              <a:off x="1786475" y="1034475"/>
              <a:ext cx="16325" cy="9850"/>
            </a:xfrm>
            <a:custGeom>
              <a:avLst/>
              <a:gdLst/>
              <a:ahLst/>
              <a:cxnLst/>
              <a:rect l="l" t="t" r="r" b="b"/>
              <a:pathLst>
                <a:path w="653" h="394" extrusionOk="0">
                  <a:moveTo>
                    <a:pt x="402" y="1"/>
                  </a:moveTo>
                  <a:cubicBezTo>
                    <a:pt x="327" y="1"/>
                    <a:pt x="226" y="1"/>
                    <a:pt x="151" y="26"/>
                  </a:cubicBezTo>
                  <a:cubicBezTo>
                    <a:pt x="126" y="51"/>
                    <a:pt x="101" y="51"/>
                    <a:pt x="101" y="76"/>
                  </a:cubicBezTo>
                  <a:cubicBezTo>
                    <a:pt x="51" y="101"/>
                    <a:pt x="1" y="151"/>
                    <a:pt x="1" y="201"/>
                  </a:cubicBezTo>
                  <a:cubicBezTo>
                    <a:pt x="1" y="277"/>
                    <a:pt x="76" y="327"/>
                    <a:pt x="126" y="352"/>
                  </a:cubicBezTo>
                  <a:cubicBezTo>
                    <a:pt x="185" y="381"/>
                    <a:pt x="252" y="393"/>
                    <a:pt x="318" y="393"/>
                  </a:cubicBezTo>
                  <a:cubicBezTo>
                    <a:pt x="364" y="393"/>
                    <a:pt x="410" y="387"/>
                    <a:pt x="452" y="377"/>
                  </a:cubicBezTo>
                  <a:cubicBezTo>
                    <a:pt x="502" y="377"/>
                    <a:pt x="552" y="352"/>
                    <a:pt x="602" y="302"/>
                  </a:cubicBezTo>
                  <a:cubicBezTo>
                    <a:pt x="627" y="251"/>
                    <a:pt x="652" y="176"/>
                    <a:pt x="627" y="126"/>
                  </a:cubicBezTo>
                  <a:cubicBezTo>
                    <a:pt x="602" y="76"/>
                    <a:pt x="552" y="51"/>
                    <a:pt x="502" y="26"/>
                  </a:cubicBezTo>
                  <a:lnTo>
                    <a:pt x="452" y="26"/>
                  </a:lnTo>
                  <a:cubicBezTo>
                    <a:pt x="427" y="1"/>
                    <a:pt x="427" y="1"/>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72"/>
            <p:cNvSpPr/>
            <p:nvPr/>
          </p:nvSpPr>
          <p:spPr>
            <a:xfrm>
              <a:off x="1801525" y="1014325"/>
              <a:ext cx="6275" cy="5800"/>
            </a:xfrm>
            <a:custGeom>
              <a:avLst/>
              <a:gdLst/>
              <a:ahLst/>
              <a:cxnLst/>
              <a:rect l="l" t="t" r="r" b="b"/>
              <a:pathLst>
                <a:path w="251" h="232" extrusionOk="0">
                  <a:moveTo>
                    <a:pt x="124" y="1"/>
                  </a:moveTo>
                  <a:cubicBezTo>
                    <a:pt x="117" y="1"/>
                    <a:pt x="109" y="2"/>
                    <a:pt x="100" y="5"/>
                  </a:cubicBezTo>
                  <a:lnTo>
                    <a:pt x="75" y="5"/>
                  </a:lnTo>
                  <a:cubicBezTo>
                    <a:pt x="50" y="55"/>
                    <a:pt x="0" y="130"/>
                    <a:pt x="50" y="205"/>
                  </a:cubicBezTo>
                  <a:cubicBezTo>
                    <a:pt x="68" y="223"/>
                    <a:pt x="95" y="231"/>
                    <a:pt x="124" y="231"/>
                  </a:cubicBezTo>
                  <a:cubicBezTo>
                    <a:pt x="177" y="231"/>
                    <a:pt x="235" y="204"/>
                    <a:pt x="251" y="155"/>
                  </a:cubicBezTo>
                  <a:cubicBezTo>
                    <a:pt x="251" y="88"/>
                    <a:pt x="191" y="1"/>
                    <a:pt x="1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72"/>
            <p:cNvSpPr/>
            <p:nvPr/>
          </p:nvSpPr>
          <p:spPr>
            <a:xfrm>
              <a:off x="1916175" y="1014325"/>
              <a:ext cx="6225" cy="5800"/>
            </a:xfrm>
            <a:custGeom>
              <a:avLst/>
              <a:gdLst/>
              <a:ahLst/>
              <a:cxnLst/>
              <a:rect l="l" t="t" r="r" b="b"/>
              <a:pathLst>
                <a:path w="249" h="232" extrusionOk="0">
                  <a:moveTo>
                    <a:pt x="125" y="1"/>
                  </a:moveTo>
                  <a:cubicBezTo>
                    <a:pt x="117" y="1"/>
                    <a:pt x="109" y="2"/>
                    <a:pt x="101" y="5"/>
                  </a:cubicBezTo>
                  <a:lnTo>
                    <a:pt x="76" y="5"/>
                  </a:lnTo>
                  <a:cubicBezTo>
                    <a:pt x="26" y="55"/>
                    <a:pt x="1" y="130"/>
                    <a:pt x="26" y="205"/>
                  </a:cubicBezTo>
                  <a:cubicBezTo>
                    <a:pt x="44" y="223"/>
                    <a:pt x="71" y="231"/>
                    <a:pt x="100" y="231"/>
                  </a:cubicBezTo>
                  <a:cubicBezTo>
                    <a:pt x="152" y="231"/>
                    <a:pt x="210" y="204"/>
                    <a:pt x="226" y="155"/>
                  </a:cubicBezTo>
                  <a:cubicBezTo>
                    <a:pt x="249" y="88"/>
                    <a:pt x="191" y="1"/>
                    <a:pt x="1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72"/>
            <p:cNvSpPr/>
            <p:nvPr/>
          </p:nvSpPr>
          <p:spPr>
            <a:xfrm>
              <a:off x="1812175" y="1039075"/>
              <a:ext cx="99025" cy="18625"/>
            </a:xfrm>
            <a:custGeom>
              <a:avLst/>
              <a:gdLst/>
              <a:ahLst/>
              <a:cxnLst/>
              <a:rect l="l" t="t" r="r" b="b"/>
              <a:pathLst>
                <a:path w="3961" h="745" extrusionOk="0">
                  <a:moveTo>
                    <a:pt x="3899" y="1"/>
                  </a:moveTo>
                  <a:cubicBezTo>
                    <a:pt x="3885" y="1"/>
                    <a:pt x="3870" y="7"/>
                    <a:pt x="3860" y="17"/>
                  </a:cubicBezTo>
                  <a:cubicBezTo>
                    <a:pt x="3269" y="411"/>
                    <a:pt x="2560" y="612"/>
                    <a:pt x="1853" y="612"/>
                  </a:cubicBezTo>
                  <a:cubicBezTo>
                    <a:pt x="1480" y="612"/>
                    <a:pt x="1107" y="556"/>
                    <a:pt x="752" y="443"/>
                  </a:cubicBezTo>
                  <a:cubicBezTo>
                    <a:pt x="476" y="368"/>
                    <a:pt x="276" y="243"/>
                    <a:pt x="101" y="118"/>
                  </a:cubicBezTo>
                  <a:cubicBezTo>
                    <a:pt x="88" y="105"/>
                    <a:pt x="75" y="99"/>
                    <a:pt x="63" y="99"/>
                  </a:cubicBezTo>
                  <a:cubicBezTo>
                    <a:pt x="50" y="99"/>
                    <a:pt x="38" y="105"/>
                    <a:pt x="25" y="118"/>
                  </a:cubicBezTo>
                  <a:cubicBezTo>
                    <a:pt x="0" y="143"/>
                    <a:pt x="0" y="193"/>
                    <a:pt x="25" y="218"/>
                  </a:cubicBezTo>
                  <a:cubicBezTo>
                    <a:pt x="201" y="368"/>
                    <a:pt x="426" y="468"/>
                    <a:pt x="727" y="569"/>
                  </a:cubicBezTo>
                  <a:cubicBezTo>
                    <a:pt x="1078" y="694"/>
                    <a:pt x="1454" y="744"/>
                    <a:pt x="1830" y="744"/>
                  </a:cubicBezTo>
                  <a:cubicBezTo>
                    <a:pt x="2582" y="744"/>
                    <a:pt x="3309" y="519"/>
                    <a:pt x="3935" y="118"/>
                  </a:cubicBezTo>
                  <a:cubicBezTo>
                    <a:pt x="3960" y="93"/>
                    <a:pt x="3960" y="67"/>
                    <a:pt x="3935" y="42"/>
                  </a:cubicBezTo>
                  <a:cubicBezTo>
                    <a:pt x="3935" y="13"/>
                    <a:pt x="3918" y="1"/>
                    <a:pt x="38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72"/>
            <p:cNvSpPr/>
            <p:nvPr/>
          </p:nvSpPr>
          <p:spPr>
            <a:xfrm>
              <a:off x="1785850" y="958675"/>
              <a:ext cx="26350" cy="43875"/>
            </a:xfrm>
            <a:custGeom>
              <a:avLst/>
              <a:gdLst/>
              <a:ahLst/>
              <a:cxnLst/>
              <a:rect l="l" t="t" r="r" b="b"/>
              <a:pathLst>
                <a:path w="1054" h="1755" extrusionOk="0">
                  <a:moveTo>
                    <a:pt x="477" y="0"/>
                  </a:moveTo>
                  <a:cubicBezTo>
                    <a:pt x="276" y="201"/>
                    <a:pt x="126" y="426"/>
                    <a:pt x="51" y="702"/>
                  </a:cubicBezTo>
                  <a:cubicBezTo>
                    <a:pt x="1" y="978"/>
                    <a:pt x="26" y="1253"/>
                    <a:pt x="151" y="1504"/>
                  </a:cubicBezTo>
                  <a:cubicBezTo>
                    <a:pt x="176" y="1554"/>
                    <a:pt x="201" y="1604"/>
                    <a:pt x="226" y="1629"/>
                  </a:cubicBezTo>
                  <a:cubicBezTo>
                    <a:pt x="267" y="1670"/>
                    <a:pt x="308" y="1711"/>
                    <a:pt x="363" y="1711"/>
                  </a:cubicBezTo>
                  <a:cubicBezTo>
                    <a:pt x="375" y="1711"/>
                    <a:pt x="388" y="1709"/>
                    <a:pt x="402" y="1704"/>
                  </a:cubicBezTo>
                  <a:lnTo>
                    <a:pt x="402" y="1704"/>
                  </a:lnTo>
                  <a:cubicBezTo>
                    <a:pt x="377" y="1755"/>
                    <a:pt x="477" y="1755"/>
                    <a:pt x="527" y="1755"/>
                  </a:cubicBezTo>
                  <a:cubicBezTo>
                    <a:pt x="778" y="1730"/>
                    <a:pt x="978" y="1529"/>
                    <a:pt x="1053" y="1303"/>
                  </a:cubicBezTo>
                  <a:cubicBezTo>
                    <a:pt x="1003" y="1303"/>
                    <a:pt x="928" y="1253"/>
                    <a:pt x="878" y="1228"/>
                  </a:cubicBezTo>
                  <a:cubicBezTo>
                    <a:pt x="727" y="1128"/>
                    <a:pt x="627" y="1003"/>
                    <a:pt x="552" y="827"/>
                  </a:cubicBezTo>
                  <a:cubicBezTo>
                    <a:pt x="452" y="602"/>
                    <a:pt x="427" y="351"/>
                    <a:pt x="477" y="126"/>
                  </a:cubicBezTo>
                  <a:cubicBezTo>
                    <a:pt x="477" y="75"/>
                    <a:pt x="452" y="5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72"/>
            <p:cNvSpPr/>
            <p:nvPr/>
          </p:nvSpPr>
          <p:spPr>
            <a:xfrm>
              <a:off x="1921200" y="952400"/>
              <a:ext cx="22575" cy="39575"/>
            </a:xfrm>
            <a:custGeom>
              <a:avLst/>
              <a:gdLst/>
              <a:ahLst/>
              <a:cxnLst/>
              <a:rect l="l" t="t" r="r" b="b"/>
              <a:pathLst>
                <a:path w="903" h="1583" extrusionOk="0">
                  <a:moveTo>
                    <a:pt x="276" y="1"/>
                  </a:moveTo>
                  <a:lnTo>
                    <a:pt x="276" y="1"/>
                  </a:lnTo>
                  <a:cubicBezTo>
                    <a:pt x="301" y="26"/>
                    <a:pt x="301" y="76"/>
                    <a:pt x="326" y="101"/>
                  </a:cubicBezTo>
                  <a:cubicBezTo>
                    <a:pt x="401" y="326"/>
                    <a:pt x="426" y="552"/>
                    <a:pt x="376" y="752"/>
                  </a:cubicBezTo>
                  <a:cubicBezTo>
                    <a:pt x="351" y="853"/>
                    <a:pt x="326" y="928"/>
                    <a:pt x="276" y="1003"/>
                  </a:cubicBezTo>
                  <a:cubicBezTo>
                    <a:pt x="201" y="1128"/>
                    <a:pt x="126" y="1229"/>
                    <a:pt x="0" y="1279"/>
                  </a:cubicBezTo>
                  <a:cubicBezTo>
                    <a:pt x="92" y="1462"/>
                    <a:pt x="310" y="1583"/>
                    <a:pt x="499" y="1583"/>
                  </a:cubicBezTo>
                  <a:cubicBezTo>
                    <a:pt x="517" y="1583"/>
                    <a:pt x="535" y="1582"/>
                    <a:pt x="552" y="1580"/>
                  </a:cubicBezTo>
                  <a:cubicBezTo>
                    <a:pt x="602" y="1580"/>
                    <a:pt x="702" y="1580"/>
                    <a:pt x="677" y="1529"/>
                  </a:cubicBezTo>
                  <a:cubicBezTo>
                    <a:pt x="777" y="1504"/>
                    <a:pt x="827" y="1404"/>
                    <a:pt x="852" y="1304"/>
                  </a:cubicBezTo>
                  <a:cubicBezTo>
                    <a:pt x="852" y="1304"/>
                    <a:pt x="852" y="1279"/>
                    <a:pt x="852" y="1279"/>
                  </a:cubicBezTo>
                  <a:cubicBezTo>
                    <a:pt x="902" y="1028"/>
                    <a:pt x="877" y="778"/>
                    <a:pt x="777" y="552"/>
                  </a:cubicBezTo>
                  <a:cubicBezTo>
                    <a:pt x="677" y="326"/>
                    <a:pt x="501" y="126"/>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72"/>
            <p:cNvSpPr/>
            <p:nvPr/>
          </p:nvSpPr>
          <p:spPr>
            <a:xfrm>
              <a:off x="2000150" y="1069300"/>
              <a:ext cx="45125" cy="78625"/>
            </a:xfrm>
            <a:custGeom>
              <a:avLst/>
              <a:gdLst/>
              <a:ahLst/>
              <a:cxnLst/>
              <a:rect l="l" t="t" r="r" b="b"/>
              <a:pathLst>
                <a:path w="1805" h="3145" extrusionOk="0">
                  <a:moveTo>
                    <a:pt x="1554" y="2768"/>
                  </a:moveTo>
                  <a:cubicBezTo>
                    <a:pt x="1579" y="2768"/>
                    <a:pt x="1604" y="2768"/>
                    <a:pt x="1629" y="2793"/>
                  </a:cubicBezTo>
                  <a:cubicBezTo>
                    <a:pt x="1679" y="2843"/>
                    <a:pt x="1679" y="2894"/>
                    <a:pt x="1654" y="2969"/>
                  </a:cubicBezTo>
                  <a:cubicBezTo>
                    <a:pt x="1654" y="2969"/>
                    <a:pt x="1629" y="2994"/>
                    <a:pt x="1629" y="2994"/>
                  </a:cubicBezTo>
                  <a:cubicBezTo>
                    <a:pt x="1604" y="3006"/>
                    <a:pt x="1582" y="3011"/>
                    <a:pt x="1563" y="3011"/>
                  </a:cubicBezTo>
                  <a:cubicBezTo>
                    <a:pt x="1507" y="3011"/>
                    <a:pt x="1479" y="2969"/>
                    <a:pt x="1479" y="2969"/>
                  </a:cubicBezTo>
                  <a:cubicBezTo>
                    <a:pt x="1429" y="2919"/>
                    <a:pt x="1404" y="2843"/>
                    <a:pt x="1479" y="2768"/>
                  </a:cubicBezTo>
                  <a:close/>
                  <a:moveTo>
                    <a:pt x="98" y="1"/>
                  </a:moveTo>
                  <a:cubicBezTo>
                    <a:pt x="73" y="1"/>
                    <a:pt x="43" y="19"/>
                    <a:pt x="25" y="36"/>
                  </a:cubicBezTo>
                  <a:cubicBezTo>
                    <a:pt x="0" y="61"/>
                    <a:pt x="0" y="87"/>
                    <a:pt x="50" y="112"/>
                  </a:cubicBezTo>
                  <a:cubicBezTo>
                    <a:pt x="100" y="187"/>
                    <a:pt x="176" y="237"/>
                    <a:pt x="251" y="312"/>
                  </a:cubicBezTo>
                  <a:cubicBezTo>
                    <a:pt x="927" y="964"/>
                    <a:pt x="1303" y="1691"/>
                    <a:pt x="1454" y="2668"/>
                  </a:cubicBezTo>
                  <a:lnTo>
                    <a:pt x="1404" y="2668"/>
                  </a:lnTo>
                  <a:cubicBezTo>
                    <a:pt x="1278" y="2768"/>
                    <a:pt x="1303" y="2919"/>
                    <a:pt x="1354" y="3044"/>
                  </a:cubicBezTo>
                  <a:cubicBezTo>
                    <a:pt x="1404" y="3094"/>
                    <a:pt x="1479" y="3144"/>
                    <a:pt x="1554" y="3144"/>
                  </a:cubicBezTo>
                  <a:cubicBezTo>
                    <a:pt x="1604" y="3144"/>
                    <a:pt x="1654" y="3144"/>
                    <a:pt x="1679" y="3119"/>
                  </a:cubicBezTo>
                  <a:cubicBezTo>
                    <a:pt x="1729" y="3094"/>
                    <a:pt x="1755" y="3044"/>
                    <a:pt x="1780" y="3019"/>
                  </a:cubicBezTo>
                  <a:cubicBezTo>
                    <a:pt x="1805" y="2894"/>
                    <a:pt x="1805" y="2793"/>
                    <a:pt x="1729" y="2693"/>
                  </a:cubicBezTo>
                  <a:cubicBezTo>
                    <a:pt x="1679" y="2668"/>
                    <a:pt x="1629" y="2643"/>
                    <a:pt x="1579" y="2643"/>
                  </a:cubicBezTo>
                  <a:cubicBezTo>
                    <a:pt x="1429" y="1565"/>
                    <a:pt x="1003" y="788"/>
                    <a:pt x="201" y="87"/>
                  </a:cubicBezTo>
                  <a:cubicBezTo>
                    <a:pt x="176" y="61"/>
                    <a:pt x="151" y="36"/>
                    <a:pt x="125" y="11"/>
                  </a:cubicBezTo>
                  <a:cubicBezTo>
                    <a:pt x="118" y="4"/>
                    <a:pt x="109" y="1"/>
                    <a:pt x="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72"/>
            <p:cNvSpPr/>
            <p:nvPr/>
          </p:nvSpPr>
          <p:spPr>
            <a:xfrm>
              <a:off x="1707525" y="1083500"/>
              <a:ext cx="36375" cy="85100"/>
            </a:xfrm>
            <a:custGeom>
              <a:avLst/>
              <a:gdLst/>
              <a:ahLst/>
              <a:cxnLst/>
              <a:rect l="l" t="t" r="r" b="b"/>
              <a:pathLst>
                <a:path w="1455" h="3404" extrusionOk="0">
                  <a:moveTo>
                    <a:pt x="276" y="3002"/>
                  </a:moveTo>
                  <a:cubicBezTo>
                    <a:pt x="302" y="3002"/>
                    <a:pt x="302" y="3027"/>
                    <a:pt x="327" y="3027"/>
                  </a:cubicBezTo>
                  <a:cubicBezTo>
                    <a:pt x="352" y="3052"/>
                    <a:pt x="352" y="3077"/>
                    <a:pt x="352" y="3153"/>
                  </a:cubicBezTo>
                  <a:cubicBezTo>
                    <a:pt x="352" y="3203"/>
                    <a:pt x="327" y="3253"/>
                    <a:pt x="302" y="3278"/>
                  </a:cubicBezTo>
                  <a:lnTo>
                    <a:pt x="251" y="3278"/>
                  </a:lnTo>
                  <a:cubicBezTo>
                    <a:pt x="176" y="3253"/>
                    <a:pt x="126" y="3178"/>
                    <a:pt x="126" y="3128"/>
                  </a:cubicBezTo>
                  <a:cubicBezTo>
                    <a:pt x="151" y="3102"/>
                    <a:pt x="151" y="3052"/>
                    <a:pt x="201" y="3027"/>
                  </a:cubicBezTo>
                  <a:cubicBezTo>
                    <a:pt x="226" y="3027"/>
                    <a:pt x="251" y="3002"/>
                    <a:pt x="276" y="3002"/>
                  </a:cubicBezTo>
                  <a:close/>
                  <a:moveTo>
                    <a:pt x="1379" y="1"/>
                  </a:moveTo>
                  <a:cubicBezTo>
                    <a:pt x="1360" y="1"/>
                    <a:pt x="1342" y="7"/>
                    <a:pt x="1329" y="20"/>
                  </a:cubicBezTo>
                  <a:cubicBezTo>
                    <a:pt x="1304" y="45"/>
                    <a:pt x="1279" y="70"/>
                    <a:pt x="1229" y="95"/>
                  </a:cubicBezTo>
                  <a:cubicBezTo>
                    <a:pt x="452" y="797"/>
                    <a:pt x="26" y="1874"/>
                    <a:pt x="151" y="2902"/>
                  </a:cubicBezTo>
                  <a:cubicBezTo>
                    <a:pt x="151" y="2927"/>
                    <a:pt x="126" y="2927"/>
                    <a:pt x="101" y="2927"/>
                  </a:cubicBezTo>
                  <a:cubicBezTo>
                    <a:pt x="51" y="2977"/>
                    <a:pt x="26" y="3052"/>
                    <a:pt x="1" y="3102"/>
                  </a:cubicBezTo>
                  <a:cubicBezTo>
                    <a:pt x="1" y="3228"/>
                    <a:pt x="101" y="3353"/>
                    <a:pt x="226" y="3403"/>
                  </a:cubicBezTo>
                  <a:lnTo>
                    <a:pt x="276" y="3403"/>
                  </a:lnTo>
                  <a:cubicBezTo>
                    <a:pt x="302" y="3403"/>
                    <a:pt x="352" y="3403"/>
                    <a:pt x="377" y="3378"/>
                  </a:cubicBezTo>
                  <a:cubicBezTo>
                    <a:pt x="452" y="3328"/>
                    <a:pt x="477" y="3203"/>
                    <a:pt x="477" y="3153"/>
                  </a:cubicBezTo>
                  <a:cubicBezTo>
                    <a:pt x="477" y="3052"/>
                    <a:pt x="452" y="2977"/>
                    <a:pt x="402" y="2927"/>
                  </a:cubicBezTo>
                  <a:cubicBezTo>
                    <a:pt x="377" y="2902"/>
                    <a:pt x="352" y="2902"/>
                    <a:pt x="302" y="2877"/>
                  </a:cubicBezTo>
                  <a:lnTo>
                    <a:pt x="276" y="2877"/>
                  </a:lnTo>
                  <a:cubicBezTo>
                    <a:pt x="176" y="1950"/>
                    <a:pt x="527" y="972"/>
                    <a:pt x="1204" y="321"/>
                  </a:cubicBezTo>
                  <a:cubicBezTo>
                    <a:pt x="1279" y="245"/>
                    <a:pt x="1354" y="170"/>
                    <a:pt x="1429" y="120"/>
                  </a:cubicBezTo>
                  <a:cubicBezTo>
                    <a:pt x="1454" y="95"/>
                    <a:pt x="1454" y="45"/>
                    <a:pt x="1429" y="20"/>
                  </a:cubicBezTo>
                  <a:cubicBezTo>
                    <a:pt x="1417" y="7"/>
                    <a:pt x="1398" y="1"/>
                    <a:pt x="13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21" name="Google Shape;1921;p72"/>
          <p:cNvPicPr preferRelativeResize="0"/>
          <p:nvPr/>
        </p:nvPicPr>
        <p:blipFill>
          <a:blip r:embed="rId3">
            <a:alphaModFix/>
          </a:blip>
          <a:stretch>
            <a:fillRect/>
          </a:stretch>
        </p:blipFill>
        <p:spPr>
          <a:xfrm>
            <a:off x="5148300" y="617875"/>
            <a:ext cx="3622376" cy="4260175"/>
          </a:xfrm>
          <a:prstGeom prst="rect">
            <a:avLst/>
          </a:prstGeom>
          <a:noFill/>
          <a:ln>
            <a:noFill/>
          </a:ln>
          <a:effectLst>
            <a:outerShdw blurRad="85725" dist="104775" dir="3360000" algn="bl" rotWithShape="0">
              <a:srgbClr val="000000">
                <a:alpha val="50000"/>
              </a:srgbClr>
            </a:outerShdw>
          </a:effectLst>
        </p:spPr>
      </p:pic>
      <p:sp>
        <p:nvSpPr>
          <p:cNvPr id="1922" name="Google Shape;1922;p72"/>
          <p:cNvSpPr txBox="1"/>
          <p:nvPr/>
        </p:nvSpPr>
        <p:spPr>
          <a:xfrm>
            <a:off x="2986550" y="1458875"/>
            <a:ext cx="17919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chemeClr val="accent5"/>
                </a:solidFill>
                <a:latin typeface="Manjari"/>
                <a:ea typeface="Manjari"/>
                <a:cs typeface="Manjari"/>
                <a:sym typeface="Manjari"/>
              </a:rPr>
              <a:t>Been in the red zone?</a:t>
            </a:r>
            <a:endParaRPr sz="2200" b="1">
              <a:solidFill>
                <a:schemeClr val="accent5"/>
              </a:solidFill>
              <a:latin typeface="Manjari"/>
              <a:ea typeface="Manjari"/>
              <a:cs typeface="Manjari"/>
              <a:sym typeface="Manjari"/>
            </a:endParaRPr>
          </a:p>
          <a:p>
            <a:pPr marL="0" lvl="0" indent="0" algn="l" rtl="0">
              <a:spcBef>
                <a:spcPts val="0"/>
              </a:spcBef>
              <a:spcAft>
                <a:spcPts val="0"/>
              </a:spcAft>
              <a:buNone/>
            </a:pPr>
            <a:endParaRPr sz="2200" b="1">
              <a:solidFill>
                <a:schemeClr val="accent5"/>
              </a:solidFill>
              <a:latin typeface="Manjari"/>
              <a:ea typeface="Manjari"/>
              <a:cs typeface="Manjari"/>
              <a:sym typeface="Manjari"/>
            </a:endParaRPr>
          </a:p>
          <a:p>
            <a:pPr marL="0" lvl="0" indent="0" algn="l" rtl="0">
              <a:spcBef>
                <a:spcPts val="0"/>
              </a:spcBef>
              <a:spcAft>
                <a:spcPts val="0"/>
              </a:spcAft>
              <a:buNone/>
            </a:pPr>
            <a:r>
              <a:rPr lang="en" sz="2200" b="1">
                <a:solidFill>
                  <a:schemeClr val="accent5"/>
                </a:solidFill>
                <a:latin typeface="Manjari"/>
                <a:ea typeface="Manjari"/>
                <a:cs typeface="Manjari"/>
                <a:sym typeface="Manjari"/>
              </a:rPr>
              <a:t>What did you do when you were in the red zone? </a:t>
            </a:r>
            <a:endParaRPr sz="2200" b="1">
              <a:solidFill>
                <a:schemeClr val="accent5"/>
              </a:solidFill>
              <a:latin typeface="Manjari"/>
              <a:ea typeface="Manjari"/>
              <a:cs typeface="Manjari"/>
              <a:sym typeface="Manja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926"/>
        <p:cNvGrpSpPr/>
        <p:nvPr/>
      </p:nvGrpSpPr>
      <p:grpSpPr>
        <a:xfrm>
          <a:off x="0" y="0"/>
          <a:ext cx="0" cy="0"/>
          <a:chOff x="0" y="0"/>
          <a:chExt cx="0" cy="0"/>
        </a:xfrm>
      </p:grpSpPr>
      <p:sp>
        <p:nvSpPr>
          <p:cNvPr id="1927" name="Google Shape;1927;p73"/>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STEP 1: </a:t>
            </a:r>
            <a:r>
              <a:rPr lang="en">
                <a:solidFill>
                  <a:schemeClr val="lt2"/>
                </a:solidFill>
              </a:rPr>
              <a:t>Define the Problem </a:t>
            </a:r>
            <a:endParaRPr>
              <a:solidFill>
                <a:schemeClr val="lt2"/>
              </a:solidFill>
            </a:endParaRPr>
          </a:p>
        </p:txBody>
      </p:sp>
      <p:sp>
        <p:nvSpPr>
          <p:cNvPr id="1928" name="Google Shape;1928;p73"/>
          <p:cNvSpPr txBox="1">
            <a:spLocks noGrp="1"/>
          </p:cNvSpPr>
          <p:nvPr>
            <p:ph type="subTitle" idx="1"/>
          </p:nvPr>
        </p:nvSpPr>
        <p:spPr>
          <a:xfrm>
            <a:off x="2139400" y="1555950"/>
            <a:ext cx="5376900" cy="1015800"/>
          </a:xfrm>
          <a:prstGeom prst="rect">
            <a:avLst/>
          </a:prstGeom>
        </p:spPr>
        <p:txBody>
          <a:bodyPr spcFirstLastPara="1" wrap="square" lIns="0" tIns="0" rIns="0" bIns="0" anchor="ctr" anchorCtr="0">
            <a:spAutoFit/>
          </a:bodyPr>
          <a:lstStyle/>
          <a:p>
            <a:pPr marL="0" lvl="0" indent="0" algn="ctr" rtl="0">
              <a:spcBef>
                <a:spcPts val="0"/>
              </a:spcBef>
              <a:spcAft>
                <a:spcPts val="1000"/>
              </a:spcAft>
              <a:buNone/>
            </a:pPr>
            <a:r>
              <a:rPr lang="en" sz="2200"/>
              <a:t>Students in class 4-411 at P.S. 90Q sometimes have a difficult time being in control of </a:t>
            </a:r>
            <a:r>
              <a:rPr lang="en" sz="2200" b="1"/>
              <a:t>intense emotions</a:t>
            </a:r>
            <a:r>
              <a:rPr lang="en" sz="2200"/>
              <a:t>. </a:t>
            </a:r>
            <a:endParaRPr sz="2200"/>
          </a:p>
        </p:txBody>
      </p:sp>
      <p:grpSp>
        <p:nvGrpSpPr>
          <p:cNvPr id="1929" name="Google Shape;1929;p73"/>
          <p:cNvGrpSpPr/>
          <p:nvPr/>
        </p:nvGrpSpPr>
        <p:grpSpPr>
          <a:xfrm>
            <a:off x="1020532" y="2378509"/>
            <a:ext cx="956554" cy="2224979"/>
            <a:chOff x="7536390" y="2622925"/>
            <a:chExt cx="707563" cy="1645817"/>
          </a:xfrm>
        </p:grpSpPr>
        <p:sp>
          <p:nvSpPr>
            <p:cNvPr id="1930" name="Google Shape;1930;p73"/>
            <p:cNvSpPr/>
            <p:nvPr/>
          </p:nvSpPr>
          <p:spPr>
            <a:xfrm>
              <a:off x="8010114" y="2622925"/>
              <a:ext cx="101170" cy="193269"/>
            </a:xfrm>
            <a:custGeom>
              <a:avLst/>
              <a:gdLst/>
              <a:ahLst/>
              <a:cxnLst/>
              <a:rect l="l" t="t" r="r" b="b"/>
              <a:pathLst>
                <a:path w="803" h="1534" extrusionOk="0">
                  <a:moveTo>
                    <a:pt x="583" y="0"/>
                  </a:moveTo>
                  <a:cubicBezTo>
                    <a:pt x="572" y="0"/>
                    <a:pt x="562" y="2"/>
                    <a:pt x="552" y="5"/>
                  </a:cubicBezTo>
                  <a:cubicBezTo>
                    <a:pt x="477" y="30"/>
                    <a:pt x="477" y="130"/>
                    <a:pt x="477" y="231"/>
                  </a:cubicBezTo>
                  <a:cubicBezTo>
                    <a:pt x="477" y="682"/>
                    <a:pt x="201" y="1008"/>
                    <a:pt x="0" y="1409"/>
                  </a:cubicBezTo>
                  <a:cubicBezTo>
                    <a:pt x="50" y="1459"/>
                    <a:pt x="76" y="1484"/>
                    <a:pt x="126" y="1534"/>
                  </a:cubicBezTo>
                  <a:cubicBezTo>
                    <a:pt x="251" y="1409"/>
                    <a:pt x="326" y="1233"/>
                    <a:pt x="401" y="1083"/>
                  </a:cubicBezTo>
                  <a:cubicBezTo>
                    <a:pt x="477" y="957"/>
                    <a:pt x="552" y="807"/>
                    <a:pt x="627" y="682"/>
                  </a:cubicBezTo>
                  <a:cubicBezTo>
                    <a:pt x="702" y="506"/>
                    <a:pt x="802" y="306"/>
                    <a:pt x="752" y="130"/>
                  </a:cubicBezTo>
                  <a:cubicBezTo>
                    <a:pt x="731" y="65"/>
                    <a:pt x="652"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73"/>
            <p:cNvSpPr/>
            <p:nvPr/>
          </p:nvSpPr>
          <p:spPr>
            <a:xfrm>
              <a:off x="7656459" y="2648123"/>
              <a:ext cx="94870" cy="183945"/>
            </a:xfrm>
            <a:custGeom>
              <a:avLst/>
              <a:gdLst/>
              <a:ahLst/>
              <a:cxnLst/>
              <a:rect l="l" t="t" r="r" b="b"/>
              <a:pathLst>
                <a:path w="753" h="1460" extrusionOk="0">
                  <a:moveTo>
                    <a:pt x="220" y="1"/>
                  </a:moveTo>
                  <a:cubicBezTo>
                    <a:pt x="150" y="1"/>
                    <a:pt x="72" y="66"/>
                    <a:pt x="50" y="131"/>
                  </a:cubicBezTo>
                  <a:cubicBezTo>
                    <a:pt x="0" y="306"/>
                    <a:pt x="101" y="507"/>
                    <a:pt x="176" y="682"/>
                  </a:cubicBezTo>
                  <a:cubicBezTo>
                    <a:pt x="251" y="808"/>
                    <a:pt x="326" y="958"/>
                    <a:pt x="401" y="1083"/>
                  </a:cubicBezTo>
                  <a:cubicBezTo>
                    <a:pt x="451" y="1209"/>
                    <a:pt x="527" y="1334"/>
                    <a:pt x="627" y="1459"/>
                  </a:cubicBezTo>
                  <a:cubicBezTo>
                    <a:pt x="652" y="1409"/>
                    <a:pt x="702" y="1359"/>
                    <a:pt x="752" y="1284"/>
                  </a:cubicBezTo>
                  <a:cubicBezTo>
                    <a:pt x="552" y="958"/>
                    <a:pt x="326" y="632"/>
                    <a:pt x="326" y="206"/>
                  </a:cubicBezTo>
                  <a:cubicBezTo>
                    <a:pt x="326" y="131"/>
                    <a:pt x="326" y="31"/>
                    <a:pt x="251" y="6"/>
                  </a:cubicBezTo>
                  <a:cubicBezTo>
                    <a:pt x="241" y="2"/>
                    <a:pt x="230" y="1"/>
                    <a:pt x="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3"/>
            <p:cNvSpPr/>
            <p:nvPr/>
          </p:nvSpPr>
          <p:spPr>
            <a:xfrm>
              <a:off x="7615386" y="2735561"/>
              <a:ext cx="565317" cy="1410080"/>
            </a:xfrm>
            <a:custGeom>
              <a:avLst/>
              <a:gdLst/>
              <a:ahLst/>
              <a:cxnLst/>
              <a:rect l="l" t="t" r="r" b="b"/>
              <a:pathLst>
                <a:path w="4487" h="11192" extrusionOk="0">
                  <a:moveTo>
                    <a:pt x="1218" y="1852"/>
                  </a:moveTo>
                  <a:cubicBezTo>
                    <a:pt x="1293" y="1852"/>
                    <a:pt x="1354" y="1915"/>
                    <a:pt x="1354" y="1993"/>
                  </a:cubicBezTo>
                  <a:cubicBezTo>
                    <a:pt x="1354" y="2052"/>
                    <a:pt x="1279" y="2110"/>
                    <a:pt x="1210" y="2110"/>
                  </a:cubicBezTo>
                  <a:cubicBezTo>
                    <a:pt x="1190" y="2110"/>
                    <a:pt x="1170" y="2105"/>
                    <a:pt x="1153" y="2094"/>
                  </a:cubicBezTo>
                  <a:cubicBezTo>
                    <a:pt x="1078" y="2043"/>
                    <a:pt x="1078" y="1918"/>
                    <a:pt x="1153" y="1868"/>
                  </a:cubicBezTo>
                  <a:cubicBezTo>
                    <a:pt x="1175" y="1857"/>
                    <a:pt x="1197" y="1852"/>
                    <a:pt x="1218" y="1852"/>
                  </a:cubicBezTo>
                  <a:close/>
                  <a:moveTo>
                    <a:pt x="3160" y="1852"/>
                  </a:moveTo>
                  <a:cubicBezTo>
                    <a:pt x="3223" y="1852"/>
                    <a:pt x="3284" y="1915"/>
                    <a:pt x="3284" y="1993"/>
                  </a:cubicBezTo>
                  <a:cubicBezTo>
                    <a:pt x="3284" y="2052"/>
                    <a:pt x="3224" y="2110"/>
                    <a:pt x="3162" y="2110"/>
                  </a:cubicBezTo>
                  <a:cubicBezTo>
                    <a:pt x="3143" y="2110"/>
                    <a:pt x="3125" y="2105"/>
                    <a:pt x="3108" y="2094"/>
                  </a:cubicBezTo>
                  <a:cubicBezTo>
                    <a:pt x="3033" y="2043"/>
                    <a:pt x="3033" y="1918"/>
                    <a:pt x="3108" y="1868"/>
                  </a:cubicBezTo>
                  <a:cubicBezTo>
                    <a:pt x="3125" y="1857"/>
                    <a:pt x="3142" y="1852"/>
                    <a:pt x="3160" y="1852"/>
                  </a:cubicBezTo>
                  <a:close/>
                  <a:moveTo>
                    <a:pt x="2856" y="2459"/>
                  </a:moveTo>
                  <a:cubicBezTo>
                    <a:pt x="2866" y="2459"/>
                    <a:pt x="2875" y="2462"/>
                    <a:pt x="2883" y="2469"/>
                  </a:cubicBezTo>
                  <a:cubicBezTo>
                    <a:pt x="2908" y="2495"/>
                    <a:pt x="2933" y="2520"/>
                    <a:pt x="2908" y="2545"/>
                  </a:cubicBezTo>
                  <a:cubicBezTo>
                    <a:pt x="2833" y="2695"/>
                    <a:pt x="2682" y="2770"/>
                    <a:pt x="2532" y="2770"/>
                  </a:cubicBezTo>
                  <a:cubicBezTo>
                    <a:pt x="2482" y="2770"/>
                    <a:pt x="2432" y="2770"/>
                    <a:pt x="2407" y="2745"/>
                  </a:cubicBezTo>
                  <a:cubicBezTo>
                    <a:pt x="2356" y="2720"/>
                    <a:pt x="2356" y="2695"/>
                    <a:pt x="2356" y="2670"/>
                  </a:cubicBezTo>
                  <a:cubicBezTo>
                    <a:pt x="2381" y="2620"/>
                    <a:pt x="2407" y="2620"/>
                    <a:pt x="2432" y="2620"/>
                  </a:cubicBezTo>
                  <a:cubicBezTo>
                    <a:pt x="2470" y="2633"/>
                    <a:pt x="2509" y="2639"/>
                    <a:pt x="2547" y="2639"/>
                  </a:cubicBezTo>
                  <a:cubicBezTo>
                    <a:pt x="2655" y="2639"/>
                    <a:pt x="2752" y="2587"/>
                    <a:pt x="2808" y="2495"/>
                  </a:cubicBezTo>
                  <a:cubicBezTo>
                    <a:pt x="2808" y="2477"/>
                    <a:pt x="2833" y="2459"/>
                    <a:pt x="2856" y="2459"/>
                  </a:cubicBezTo>
                  <a:close/>
                  <a:moveTo>
                    <a:pt x="1153" y="2545"/>
                  </a:moveTo>
                  <a:cubicBezTo>
                    <a:pt x="1178" y="2545"/>
                    <a:pt x="1204" y="2570"/>
                    <a:pt x="1204" y="2570"/>
                  </a:cubicBezTo>
                  <a:cubicBezTo>
                    <a:pt x="1229" y="2570"/>
                    <a:pt x="1254" y="2570"/>
                    <a:pt x="1279" y="2595"/>
                  </a:cubicBezTo>
                  <a:cubicBezTo>
                    <a:pt x="1329" y="2620"/>
                    <a:pt x="1379" y="2645"/>
                    <a:pt x="1404" y="2695"/>
                  </a:cubicBezTo>
                  <a:cubicBezTo>
                    <a:pt x="1429" y="2745"/>
                    <a:pt x="1404" y="2820"/>
                    <a:pt x="1379" y="2870"/>
                  </a:cubicBezTo>
                  <a:cubicBezTo>
                    <a:pt x="1329" y="2921"/>
                    <a:pt x="1279" y="2946"/>
                    <a:pt x="1204" y="2971"/>
                  </a:cubicBezTo>
                  <a:cubicBezTo>
                    <a:pt x="1177" y="2977"/>
                    <a:pt x="1148" y="2981"/>
                    <a:pt x="1119" y="2981"/>
                  </a:cubicBezTo>
                  <a:cubicBezTo>
                    <a:pt x="1038" y="2981"/>
                    <a:pt x="951" y="2957"/>
                    <a:pt x="878" y="2921"/>
                  </a:cubicBezTo>
                  <a:cubicBezTo>
                    <a:pt x="803" y="2896"/>
                    <a:pt x="752" y="2845"/>
                    <a:pt x="727" y="2770"/>
                  </a:cubicBezTo>
                  <a:cubicBezTo>
                    <a:pt x="727" y="2720"/>
                    <a:pt x="777" y="2645"/>
                    <a:pt x="828" y="2620"/>
                  </a:cubicBezTo>
                  <a:cubicBezTo>
                    <a:pt x="853" y="2595"/>
                    <a:pt x="853" y="2595"/>
                    <a:pt x="878" y="2595"/>
                  </a:cubicBezTo>
                  <a:cubicBezTo>
                    <a:pt x="978" y="2545"/>
                    <a:pt x="1078" y="2545"/>
                    <a:pt x="1153" y="2545"/>
                  </a:cubicBezTo>
                  <a:close/>
                  <a:moveTo>
                    <a:pt x="2159" y="1"/>
                  </a:moveTo>
                  <a:cubicBezTo>
                    <a:pt x="1756" y="1"/>
                    <a:pt x="1348" y="278"/>
                    <a:pt x="1078" y="590"/>
                  </a:cubicBezTo>
                  <a:cubicBezTo>
                    <a:pt x="1028" y="665"/>
                    <a:pt x="978" y="715"/>
                    <a:pt x="953" y="765"/>
                  </a:cubicBezTo>
                  <a:cubicBezTo>
                    <a:pt x="652" y="1191"/>
                    <a:pt x="477" y="1667"/>
                    <a:pt x="351" y="2169"/>
                  </a:cubicBezTo>
                  <a:cubicBezTo>
                    <a:pt x="226" y="2720"/>
                    <a:pt x="151" y="3271"/>
                    <a:pt x="101" y="3823"/>
                  </a:cubicBezTo>
                  <a:cubicBezTo>
                    <a:pt x="151" y="3898"/>
                    <a:pt x="176" y="3973"/>
                    <a:pt x="226" y="4023"/>
                  </a:cubicBezTo>
                  <a:cubicBezTo>
                    <a:pt x="251" y="4073"/>
                    <a:pt x="251" y="4099"/>
                    <a:pt x="226" y="4124"/>
                  </a:cubicBezTo>
                  <a:lnTo>
                    <a:pt x="176" y="4124"/>
                  </a:lnTo>
                  <a:cubicBezTo>
                    <a:pt x="151" y="4124"/>
                    <a:pt x="151" y="4124"/>
                    <a:pt x="126" y="4099"/>
                  </a:cubicBezTo>
                  <a:cubicBezTo>
                    <a:pt x="101" y="4073"/>
                    <a:pt x="101" y="4048"/>
                    <a:pt x="76" y="4023"/>
                  </a:cubicBezTo>
                  <a:cubicBezTo>
                    <a:pt x="1" y="5001"/>
                    <a:pt x="1" y="5978"/>
                    <a:pt x="1" y="6931"/>
                  </a:cubicBezTo>
                  <a:cubicBezTo>
                    <a:pt x="1" y="7156"/>
                    <a:pt x="1" y="7382"/>
                    <a:pt x="1" y="7582"/>
                  </a:cubicBezTo>
                  <a:cubicBezTo>
                    <a:pt x="26" y="7833"/>
                    <a:pt x="26" y="8058"/>
                    <a:pt x="51" y="8284"/>
                  </a:cubicBezTo>
                  <a:cubicBezTo>
                    <a:pt x="51" y="8434"/>
                    <a:pt x="76" y="8560"/>
                    <a:pt x="76" y="8710"/>
                  </a:cubicBezTo>
                  <a:cubicBezTo>
                    <a:pt x="101" y="8760"/>
                    <a:pt x="101" y="8810"/>
                    <a:pt x="101" y="8886"/>
                  </a:cubicBezTo>
                  <a:cubicBezTo>
                    <a:pt x="151" y="9136"/>
                    <a:pt x="201" y="9412"/>
                    <a:pt x="276" y="9662"/>
                  </a:cubicBezTo>
                  <a:cubicBezTo>
                    <a:pt x="452" y="10239"/>
                    <a:pt x="752" y="10815"/>
                    <a:pt x="1304" y="11041"/>
                  </a:cubicBezTo>
                  <a:cubicBezTo>
                    <a:pt x="1404" y="11091"/>
                    <a:pt x="1529" y="11116"/>
                    <a:pt x="1630" y="11141"/>
                  </a:cubicBezTo>
                  <a:cubicBezTo>
                    <a:pt x="1630" y="11091"/>
                    <a:pt x="1630" y="11016"/>
                    <a:pt x="1630" y="10966"/>
                  </a:cubicBezTo>
                  <a:cubicBezTo>
                    <a:pt x="1630" y="10916"/>
                    <a:pt x="1655" y="10891"/>
                    <a:pt x="1680" y="10891"/>
                  </a:cubicBezTo>
                  <a:cubicBezTo>
                    <a:pt x="1730" y="10891"/>
                    <a:pt x="1755" y="10916"/>
                    <a:pt x="1755" y="10966"/>
                  </a:cubicBezTo>
                  <a:cubicBezTo>
                    <a:pt x="1755" y="11016"/>
                    <a:pt x="1755" y="11091"/>
                    <a:pt x="1755" y="11166"/>
                  </a:cubicBezTo>
                  <a:cubicBezTo>
                    <a:pt x="1905" y="11191"/>
                    <a:pt x="2056" y="11191"/>
                    <a:pt x="2206" y="11191"/>
                  </a:cubicBezTo>
                  <a:cubicBezTo>
                    <a:pt x="2407" y="11191"/>
                    <a:pt x="2582" y="11191"/>
                    <a:pt x="2782" y="11166"/>
                  </a:cubicBezTo>
                  <a:cubicBezTo>
                    <a:pt x="2782" y="11041"/>
                    <a:pt x="2782" y="10941"/>
                    <a:pt x="2782" y="10840"/>
                  </a:cubicBezTo>
                  <a:cubicBezTo>
                    <a:pt x="2808" y="10815"/>
                    <a:pt x="2833" y="10790"/>
                    <a:pt x="2858" y="10790"/>
                  </a:cubicBezTo>
                  <a:cubicBezTo>
                    <a:pt x="2908" y="10790"/>
                    <a:pt x="2933" y="10815"/>
                    <a:pt x="2933" y="10866"/>
                  </a:cubicBezTo>
                  <a:cubicBezTo>
                    <a:pt x="2908" y="10941"/>
                    <a:pt x="2908" y="11041"/>
                    <a:pt x="2908" y="11141"/>
                  </a:cubicBezTo>
                  <a:cubicBezTo>
                    <a:pt x="2983" y="11116"/>
                    <a:pt x="3033" y="11091"/>
                    <a:pt x="3108" y="11091"/>
                  </a:cubicBezTo>
                  <a:cubicBezTo>
                    <a:pt x="3660" y="10891"/>
                    <a:pt x="4061" y="10364"/>
                    <a:pt x="4236" y="9813"/>
                  </a:cubicBezTo>
                  <a:cubicBezTo>
                    <a:pt x="4437" y="9261"/>
                    <a:pt x="4462" y="8660"/>
                    <a:pt x="4462" y="8058"/>
                  </a:cubicBezTo>
                  <a:cubicBezTo>
                    <a:pt x="4487" y="7507"/>
                    <a:pt x="4487" y="6956"/>
                    <a:pt x="4487" y="6379"/>
                  </a:cubicBezTo>
                  <a:cubicBezTo>
                    <a:pt x="4487" y="6329"/>
                    <a:pt x="4487" y="6279"/>
                    <a:pt x="4487" y="6229"/>
                  </a:cubicBezTo>
                  <a:cubicBezTo>
                    <a:pt x="4487" y="5502"/>
                    <a:pt x="4462" y="4775"/>
                    <a:pt x="4387" y="4073"/>
                  </a:cubicBezTo>
                  <a:lnTo>
                    <a:pt x="4361" y="4073"/>
                  </a:lnTo>
                  <a:cubicBezTo>
                    <a:pt x="4361" y="4073"/>
                    <a:pt x="4361" y="4073"/>
                    <a:pt x="4336" y="4048"/>
                  </a:cubicBezTo>
                  <a:cubicBezTo>
                    <a:pt x="4311" y="4048"/>
                    <a:pt x="4311" y="3998"/>
                    <a:pt x="4311" y="3973"/>
                  </a:cubicBezTo>
                  <a:cubicBezTo>
                    <a:pt x="4336" y="3923"/>
                    <a:pt x="4361" y="3898"/>
                    <a:pt x="4387" y="3848"/>
                  </a:cubicBezTo>
                  <a:cubicBezTo>
                    <a:pt x="4336" y="3597"/>
                    <a:pt x="4311" y="3322"/>
                    <a:pt x="4261" y="3046"/>
                  </a:cubicBezTo>
                  <a:cubicBezTo>
                    <a:pt x="4161" y="2444"/>
                    <a:pt x="4011" y="1818"/>
                    <a:pt x="3710" y="1266"/>
                  </a:cubicBezTo>
                  <a:cubicBezTo>
                    <a:pt x="3584" y="1066"/>
                    <a:pt x="3434" y="840"/>
                    <a:pt x="3259" y="640"/>
                  </a:cubicBezTo>
                  <a:cubicBezTo>
                    <a:pt x="3209" y="590"/>
                    <a:pt x="3183" y="565"/>
                    <a:pt x="3133" y="515"/>
                  </a:cubicBezTo>
                  <a:cubicBezTo>
                    <a:pt x="2908" y="289"/>
                    <a:pt x="2657" y="114"/>
                    <a:pt x="2407" y="38"/>
                  </a:cubicBezTo>
                  <a:cubicBezTo>
                    <a:pt x="2325" y="13"/>
                    <a:pt x="2242" y="1"/>
                    <a:pt x="2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3"/>
            <p:cNvSpPr/>
            <p:nvPr/>
          </p:nvSpPr>
          <p:spPr>
            <a:xfrm>
              <a:off x="8136357" y="2768822"/>
              <a:ext cx="107595" cy="480022"/>
            </a:xfrm>
            <a:custGeom>
              <a:avLst/>
              <a:gdLst/>
              <a:ahLst/>
              <a:cxnLst/>
              <a:rect l="l" t="t" r="r" b="b"/>
              <a:pathLst>
                <a:path w="854" h="3810" extrusionOk="0">
                  <a:moveTo>
                    <a:pt x="273" y="124"/>
                  </a:moveTo>
                  <a:cubicBezTo>
                    <a:pt x="298" y="124"/>
                    <a:pt x="325" y="133"/>
                    <a:pt x="352" y="150"/>
                  </a:cubicBezTo>
                  <a:cubicBezTo>
                    <a:pt x="402" y="175"/>
                    <a:pt x="427" y="276"/>
                    <a:pt x="402" y="326"/>
                  </a:cubicBezTo>
                  <a:cubicBezTo>
                    <a:pt x="377" y="376"/>
                    <a:pt x="352" y="401"/>
                    <a:pt x="302" y="401"/>
                  </a:cubicBezTo>
                  <a:lnTo>
                    <a:pt x="226" y="401"/>
                  </a:lnTo>
                  <a:cubicBezTo>
                    <a:pt x="226" y="376"/>
                    <a:pt x="226" y="376"/>
                    <a:pt x="201" y="376"/>
                  </a:cubicBezTo>
                  <a:cubicBezTo>
                    <a:pt x="176" y="351"/>
                    <a:pt x="151" y="326"/>
                    <a:pt x="151" y="301"/>
                  </a:cubicBezTo>
                  <a:cubicBezTo>
                    <a:pt x="126" y="251"/>
                    <a:pt x="151" y="226"/>
                    <a:pt x="151" y="200"/>
                  </a:cubicBezTo>
                  <a:cubicBezTo>
                    <a:pt x="184" y="152"/>
                    <a:pt x="226" y="124"/>
                    <a:pt x="273" y="124"/>
                  </a:cubicBezTo>
                  <a:close/>
                  <a:moveTo>
                    <a:pt x="278" y="1"/>
                  </a:moveTo>
                  <a:cubicBezTo>
                    <a:pt x="189" y="1"/>
                    <a:pt x="102" y="40"/>
                    <a:pt x="51" y="125"/>
                  </a:cubicBezTo>
                  <a:cubicBezTo>
                    <a:pt x="1" y="175"/>
                    <a:pt x="1" y="251"/>
                    <a:pt x="26" y="326"/>
                  </a:cubicBezTo>
                  <a:cubicBezTo>
                    <a:pt x="26" y="376"/>
                    <a:pt x="76" y="426"/>
                    <a:pt x="126" y="451"/>
                  </a:cubicBezTo>
                  <a:cubicBezTo>
                    <a:pt x="126" y="476"/>
                    <a:pt x="126" y="476"/>
                    <a:pt x="126" y="501"/>
                  </a:cubicBezTo>
                  <a:cubicBezTo>
                    <a:pt x="176" y="526"/>
                    <a:pt x="226" y="526"/>
                    <a:pt x="277" y="526"/>
                  </a:cubicBezTo>
                  <a:cubicBezTo>
                    <a:pt x="703" y="1479"/>
                    <a:pt x="678" y="2657"/>
                    <a:pt x="252" y="3584"/>
                  </a:cubicBezTo>
                  <a:cubicBezTo>
                    <a:pt x="226" y="3634"/>
                    <a:pt x="201" y="3659"/>
                    <a:pt x="176" y="3709"/>
                  </a:cubicBezTo>
                  <a:cubicBezTo>
                    <a:pt x="176" y="3734"/>
                    <a:pt x="176" y="3784"/>
                    <a:pt x="201" y="3784"/>
                  </a:cubicBezTo>
                  <a:cubicBezTo>
                    <a:pt x="226" y="3809"/>
                    <a:pt x="226" y="3809"/>
                    <a:pt x="252" y="3809"/>
                  </a:cubicBezTo>
                  <a:cubicBezTo>
                    <a:pt x="277" y="3784"/>
                    <a:pt x="277" y="3784"/>
                    <a:pt x="302" y="3759"/>
                  </a:cubicBezTo>
                  <a:cubicBezTo>
                    <a:pt x="803" y="2782"/>
                    <a:pt x="853" y="1529"/>
                    <a:pt x="402" y="501"/>
                  </a:cubicBezTo>
                  <a:cubicBezTo>
                    <a:pt x="452" y="476"/>
                    <a:pt x="502" y="426"/>
                    <a:pt x="502" y="376"/>
                  </a:cubicBezTo>
                  <a:cubicBezTo>
                    <a:pt x="577" y="251"/>
                    <a:pt x="527" y="100"/>
                    <a:pt x="402" y="25"/>
                  </a:cubicBezTo>
                  <a:cubicBezTo>
                    <a:pt x="362" y="9"/>
                    <a:pt x="320"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73"/>
            <p:cNvSpPr/>
            <p:nvPr/>
          </p:nvSpPr>
          <p:spPr>
            <a:xfrm>
              <a:off x="7536390" y="2825518"/>
              <a:ext cx="110745" cy="429626"/>
            </a:xfrm>
            <a:custGeom>
              <a:avLst/>
              <a:gdLst/>
              <a:ahLst/>
              <a:cxnLst/>
              <a:rect l="l" t="t" r="r" b="b"/>
              <a:pathLst>
                <a:path w="879" h="3410" extrusionOk="0">
                  <a:moveTo>
                    <a:pt x="502" y="126"/>
                  </a:moveTo>
                  <a:cubicBezTo>
                    <a:pt x="552" y="126"/>
                    <a:pt x="577" y="151"/>
                    <a:pt x="602" y="151"/>
                  </a:cubicBezTo>
                  <a:cubicBezTo>
                    <a:pt x="628" y="202"/>
                    <a:pt x="653" y="252"/>
                    <a:pt x="628" y="327"/>
                  </a:cubicBezTo>
                  <a:cubicBezTo>
                    <a:pt x="628" y="352"/>
                    <a:pt x="577" y="377"/>
                    <a:pt x="552" y="427"/>
                  </a:cubicBezTo>
                  <a:cubicBezTo>
                    <a:pt x="527" y="427"/>
                    <a:pt x="502" y="452"/>
                    <a:pt x="502" y="452"/>
                  </a:cubicBezTo>
                  <a:cubicBezTo>
                    <a:pt x="452" y="452"/>
                    <a:pt x="427" y="452"/>
                    <a:pt x="402" y="427"/>
                  </a:cubicBezTo>
                  <a:cubicBezTo>
                    <a:pt x="377" y="402"/>
                    <a:pt x="352" y="377"/>
                    <a:pt x="352" y="327"/>
                  </a:cubicBezTo>
                  <a:cubicBezTo>
                    <a:pt x="327" y="252"/>
                    <a:pt x="377" y="177"/>
                    <a:pt x="452" y="126"/>
                  </a:cubicBezTo>
                  <a:close/>
                  <a:moveTo>
                    <a:pt x="507" y="0"/>
                  </a:moveTo>
                  <a:cubicBezTo>
                    <a:pt x="473" y="0"/>
                    <a:pt x="437" y="8"/>
                    <a:pt x="402" y="26"/>
                  </a:cubicBezTo>
                  <a:cubicBezTo>
                    <a:pt x="277" y="76"/>
                    <a:pt x="201" y="227"/>
                    <a:pt x="227" y="352"/>
                  </a:cubicBezTo>
                  <a:cubicBezTo>
                    <a:pt x="227" y="427"/>
                    <a:pt x="252" y="477"/>
                    <a:pt x="302" y="502"/>
                  </a:cubicBezTo>
                  <a:cubicBezTo>
                    <a:pt x="201" y="653"/>
                    <a:pt x="126" y="878"/>
                    <a:pt x="101" y="1029"/>
                  </a:cubicBezTo>
                  <a:cubicBezTo>
                    <a:pt x="1" y="1781"/>
                    <a:pt x="227" y="2583"/>
                    <a:pt x="703" y="3309"/>
                  </a:cubicBezTo>
                  <a:cubicBezTo>
                    <a:pt x="728" y="3334"/>
                    <a:pt x="728" y="3359"/>
                    <a:pt x="753" y="3385"/>
                  </a:cubicBezTo>
                  <a:cubicBezTo>
                    <a:pt x="778" y="3410"/>
                    <a:pt x="778" y="3410"/>
                    <a:pt x="803" y="3410"/>
                  </a:cubicBezTo>
                  <a:lnTo>
                    <a:pt x="853" y="3410"/>
                  </a:lnTo>
                  <a:cubicBezTo>
                    <a:pt x="878" y="3385"/>
                    <a:pt x="878" y="3359"/>
                    <a:pt x="853" y="3309"/>
                  </a:cubicBezTo>
                  <a:cubicBezTo>
                    <a:pt x="803" y="3259"/>
                    <a:pt x="778" y="3184"/>
                    <a:pt x="728" y="3109"/>
                  </a:cubicBezTo>
                  <a:cubicBezTo>
                    <a:pt x="327" y="2432"/>
                    <a:pt x="151" y="1730"/>
                    <a:pt x="227" y="1054"/>
                  </a:cubicBezTo>
                  <a:cubicBezTo>
                    <a:pt x="252" y="903"/>
                    <a:pt x="327" y="703"/>
                    <a:pt x="427" y="578"/>
                  </a:cubicBezTo>
                  <a:lnTo>
                    <a:pt x="527" y="578"/>
                  </a:lnTo>
                  <a:cubicBezTo>
                    <a:pt x="552" y="552"/>
                    <a:pt x="602" y="527"/>
                    <a:pt x="628" y="527"/>
                  </a:cubicBezTo>
                  <a:cubicBezTo>
                    <a:pt x="678" y="477"/>
                    <a:pt x="728" y="427"/>
                    <a:pt x="753" y="377"/>
                  </a:cubicBezTo>
                  <a:cubicBezTo>
                    <a:pt x="803" y="277"/>
                    <a:pt x="778" y="151"/>
                    <a:pt x="678" y="76"/>
                  </a:cubicBezTo>
                  <a:cubicBezTo>
                    <a:pt x="629" y="28"/>
                    <a:pt x="570" y="0"/>
                    <a:pt x="5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3"/>
            <p:cNvSpPr/>
            <p:nvPr/>
          </p:nvSpPr>
          <p:spPr>
            <a:xfrm>
              <a:off x="7773252" y="4107600"/>
              <a:ext cx="69672" cy="161141"/>
            </a:xfrm>
            <a:custGeom>
              <a:avLst/>
              <a:gdLst/>
              <a:ahLst/>
              <a:cxnLst/>
              <a:rect l="l" t="t" r="r" b="b"/>
              <a:pathLst>
                <a:path w="553" h="1279" extrusionOk="0">
                  <a:moveTo>
                    <a:pt x="427" y="1"/>
                  </a:moveTo>
                  <a:cubicBezTo>
                    <a:pt x="402" y="1"/>
                    <a:pt x="377" y="26"/>
                    <a:pt x="377" y="76"/>
                  </a:cubicBezTo>
                  <a:cubicBezTo>
                    <a:pt x="377" y="126"/>
                    <a:pt x="377" y="201"/>
                    <a:pt x="377" y="251"/>
                  </a:cubicBezTo>
                  <a:cubicBezTo>
                    <a:pt x="377" y="377"/>
                    <a:pt x="402" y="477"/>
                    <a:pt x="402" y="602"/>
                  </a:cubicBezTo>
                  <a:cubicBezTo>
                    <a:pt x="402" y="778"/>
                    <a:pt x="402" y="953"/>
                    <a:pt x="402" y="1078"/>
                  </a:cubicBezTo>
                  <a:lnTo>
                    <a:pt x="76" y="1153"/>
                  </a:lnTo>
                  <a:cubicBezTo>
                    <a:pt x="26" y="1153"/>
                    <a:pt x="1" y="1204"/>
                    <a:pt x="26" y="1229"/>
                  </a:cubicBezTo>
                  <a:cubicBezTo>
                    <a:pt x="26" y="1254"/>
                    <a:pt x="51" y="1279"/>
                    <a:pt x="76" y="1279"/>
                  </a:cubicBezTo>
                  <a:lnTo>
                    <a:pt x="101" y="1279"/>
                  </a:lnTo>
                  <a:lnTo>
                    <a:pt x="502" y="1179"/>
                  </a:lnTo>
                  <a:cubicBezTo>
                    <a:pt x="527" y="1179"/>
                    <a:pt x="552" y="1153"/>
                    <a:pt x="552" y="1128"/>
                  </a:cubicBezTo>
                  <a:cubicBezTo>
                    <a:pt x="527" y="978"/>
                    <a:pt x="527" y="778"/>
                    <a:pt x="527" y="602"/>
                  </a:cubicBezTo>
                  <a:cubicBezTo>
                    <a:pt x="527" y="477"/>
                    <a:pt x="527" y="377"/>
                    <a:pt x="502" y="276"/>
                  </a:cubicBezTo>
                  <a:cubicBezTo>
                    <a:pt x="502" y="201"/>
                    <a:pt x="502" y="126"/>
                    <a:pt x="502" y="76"/>
                  </a:cubicBezTo>
                  <a:cubicBezTo>
                    <a:pt x="502" y="26"/>
                    <a:pt x="477" y="1"/>
                    <a:pt x="4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3"/>
            <p:cNvSpPr/>
            <p:nvPr/>
          </p:nvSpPr>
          <p:spPr>
            <a:xfrm>
              <a:off x="7962742" y="4095001"/>
              <a:ext cx="85421" cy="167441"/>
            </a:xfrm>
            <a:custGeom>
              <a:avLst/>
              <a:gdLst/>
              <a:ahLst/>
              <a:cxnLst/>
              <a:rect l="l" t="t" r="r" b="b"/>
              <a:pathLst>
                <a:path w="678" h="1329" extrusionOk="0">
                  <a:moveTo>
                    <a:pt x="101" y="0"/>
                  </a:moveTo>
                  <a:cubicBezTo>
                    <a:pt x="76" y="0"/>
                    <a:pt x="51" y="25"/>
                    <a:pt x="25" y="50"/>
                  </a:cubicBezTo>
                  <a:cubicBezTo>
                    <a:pt x="25" y="151"/>
                    <a:pt x="25" y="276"/>
                    <a:pt x="25" y="376"/>
                  </a:cubicBezTo>
                  <a:cubicBezTo>
                    <a:pt x="0" y="627"/>
                    <a:pt x="0" y="903"/>
                    <a:pt x="0" y="1178"/>
                  </a:cubicBezTo>
                  <a:cubicBezTo>
                    <a:pt x="0" y="1203"/>
                    <a:pt x="25" y="1228"/>
                    <a:pt x="51" y="1228"/>
                  </a:cubicBezTo>
                  <a:lnTo>
                    <a:pt x="577" y="1329"/>
                  </a:lnTo>
                  <a:lnTo>
                    <a:pt x="602" y="1329"/>
                  </a:lnTo>
                  <a:cubicBezTo>
                    <a:pt x="627" y="1329"/>
                    <a:pt x="652" y="1304"/>
                    <a:pt x="652" y="1279"/>
                  </a:cubicBezTo>
                  <a:cubicBezTo>
                    <a:pt x="677" y="1253"/>
                    <a:pt x="652" y="1203"/>
                    <a:pt x="602" y="1203"/>
                  </a:cubicBezTo>
                  <a:lnTo>
                    <a:pt x="126" y="1128"/>
                  </a:lnTo>
                  <a:cubicBezTo>
                    <a:pt x="126" y="852"/>
                    <a:pt x="151" y="602"/>
                    <a:pt x="151" y="351"/>
                  </a:cubicBezTo>
                  <a:cubicBezTo>
                    <a:pt x="151" y="251"/>
                    <a:pt x="151" y="151"/>
                    <a:pt x="176" y="76"/>
                  </a:cubicBezTo>
                  <a:cubicBezTo>
                    <a:pt x="176" y="25"/>
                    <a:pt x="151" y="0"/>
                    <a:pt x="1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3"/>
            <p:cNvSpPr/>
            <p:nvPr/>
          </p:nvSpPr>
          <p:spPr>
            <a:xfrm>
              <a:off x="7751204" y="2968896"/>
              <a:ext cx="34773" cy="32505"/>
            </a:xfrm>
            <a:custGeom>
              <a:avLst/>
              <a:gdLst/>
              <a:ahLst/>
              <a:cxnLst/>
              <a:rect l="l" t="t" r="r" b="b"/>
              <a:pathLst>
                <a:path w="276" h="258" extrusionOk="0">
                  <a:moveTo>
                    <a:pt x="140" y="0"/>
                  </a:moveTo>
                  <a:cubicBezTo>
                    <a:pt x="119" y="0"/>
                    <a:pt x="97" y="5"/>
                    <a:pt x="75" y="16"/>
                  </a:cubicBezTo>
                  <a:cubicBezTo>
                    <a:pt x="0" y="66"/>
                    <a:pt x="0" y="191"/>
                    <a:pt x="75" y="242"/>
                  </a:cubicBezTo>
                  <a:cubicBezTo>
                    <a:pt x="92" y="253"/>
                    <a:pt x="112" y="258"/>
                    <a:pt x="132" y="258"/>
                  </a:cubicBezTo>
                  <a:cubicBezTo>
                    <a:pt x="201" y="258"/>
                    <a:pt x="276" y="200"/>
                    <a:pt x="276" y="141"/>
                  </a:cubicBezTo>
                  <a:cubicBezTo>
                    <a:pt x="276" y="63"/>
                    <a:pt x="21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73"/>
            <p:cNvSpPr/>
            <p:nvPr/>
          </p:nvSpPr>
          <p:spPr>
            <a:xfrm>
              <a:off x="7997515" y="2968896"/>
              <a:ext cx="31623" cy="32505"/>
            </a:xfrm>
            <a:custGeom>
              <a:avLst/>
              <a:gdLst/>
              <a:ahLst/>
              <a:cxnLst/>
              <a:rect l="l" t="t" r="r" b="b"/>
              <a:pathLst>
                <a:path w="251" h="258" extrusionOk="0">
                  <a:moveTo>
                    <a:pt x="127" y="0"/>
                  </a:moveTo>
                  <a:cubicBezTo>
                    <a:pt x="109" y="0"/>
                    <a:pt x="92" y="5"/>
                    <a:pt x="75" y="16"/>
                  </a:cubicBezTo>
                  <a:cubicBezTo>
                    <a:pt x="0" y="66"/>
                    <a:pt x="0" y="191"/>
                    <a:pt x="75" y="242"/>
                  </a:cubicBezTo>
                  <a:cubicBezTo>
                    <a:pt x="92" y="253"/>
                    <a:pt x="110" y="258"/>
                    <a:pt x="129" y="258"/>
                  </a:cubicBezTo>
                  <a:cubicBezTo>
                    <a:pt x="191" y="258"/>
                    <a:pt x="251" y="200"/>
                    <a:pt x="251" y="141"/>
                  </a:cubicBezTo>
                  <a:cubicBezTo>
                    <a:pt x="251" y="63"/>
                    <a:pt x="190" y="0"/>
                    <a:pt x="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73"/>
            <p:cNvSpPr/>
            <p:nvPr/>
          </p:nvSpPr>
          <p:spPr>
            <a:xfrm>
              <a:off x="7912220" y="3045372"/>
              <a:ext cx="72696" cy="39309"/>
            </a:xfrm>
            <a:custGeom>
              <a:avLst/>
              <a:gdLst/>
              <a:ahLst/>
              <a:cxnLst/>
              <a:rect l="l" t="t" r="r" b="b"/>
              <a:pathLst>
                <a:path w="577" h="312" extrusionOk="0">
                  <a:moveTo>
                    <a:pt x="500" y="0"/>
                  </a:moveTo>
                  <a:cubicBezTo>
                    <a:pt x="477" y="0"/>
                    <a:pt x="452" y="18"/>
                    <a:pt x="452" y="36"/>
                  </a:cubicBezTo>
                  <a:cubicBezTo>
                    <a:pt x="396" y="128"/>
                    <a:pt x="299" y="180"/>
                    <a:pt x="191" y="180"/>
                  </a:cubicBezTo>
                  <a:cubicBezTo>
                    <a:pt x="153" y="180"/>
                    <a:pt x="114" y="174"/>
                    <a:pt x="76" y="161"/>
                  </a:cubicBezTo>
                  <a:cubicBezTo>
                    <a:pt x="51" y="161"/>
                    <a:pt x="25" y="161"/>
                    <a:pt x="0" y="211"/>
                  </a:cubicBezTo>
                  <a:cubicBezTo>
                    <a:pt x="0" y="236"/>
                    <a:pt x="0" y="261"/>
                    <a:pt x="51" y="286"/>
                  </a:cubicBezTo>
                  <a:cubicBezTo>
                    <a:pt x="76" y="311"/>
                    <a:pt x="126" y="311"/>
                    <a:pt x="176" y="311"/>
                  </a:cubicBezTo>
                  <a:cubicBezTo>
                    <a:pt x="326" y="311"/>
                    <a:pt x="477" y="236"/>
                    <a:pt x="552" y="86"/>
                  </a:cubicBezTo>
                  <a:cubicBezTo>
                    <a:pt x="577" y="61"/>
                    <a:pt x="552" y="36"/>
                    <a:pt x="527" y="10"/>
                  </a:cubicBezTo>
                  <a:cubicBezTo>
                    <a:pt x="519" y="3"/>
                    <a:pt x="510"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73"/>
            <p:cNvSpPr/>
            <p:nvPr/>
          </p:nvSpPr>
          <p:spPr>
            <a:xfrm>
              <a:off x="7706981" y="3056081"/>
              <a:ext cx="88571" cy="55058"/>
            </a:xfrm>
            <a:custGeom>
              <a:avLst/>
              <a:gdLst/>
              <a:ahLst/>
              <a:cxnLst/>
              <a:rect l="l" t="t" r="r" b="b"/>
              <a:pathLst>
                <a:path w="703" h="437" extrusionOk="0">
                  <a:moveTo>
                    <a:pt x="426" y="1"/>
                  </a:moveTo>
                  <a:cubicBezTo>
                    <a:pt x="351" y="1"/>
                    <a:pt x="251" y="1"/>
                    <a:pt x="151" y="51"/>
                  </a:cubicBezTo>
                  <a:cubicBezTo>
                    <a:pt x="126" y="51"/>
                    <a:pt x="126" y="51"/>
                    <a:pt x="101" y="76"/>
                  </a:cubicBezTo>
                  <a:cubicBezTo>
                    <a:pt x="50" y="101"/>
                    <a:pt x="0" y="176"/>
                    <a:pt x="0" y="226"/>
                  </a:cubicBezTo>
                  <a:cubicBezTo>
                    <a:pt x="25" y="301"/>
                    <a:pt x="76" y="352"/>
                    <a:pt x="151" y="377"/>
                  </a:cubicBezTo>
                  <a:cubicBezTo>
                    <a:pt x="224" y="413"/>
                    <a:pt x="311" y="437"/>
                    <a:pt x="392" y="437"/>
                  </a:cubicBezTo>
                  <a:cubicBezTo>
                    <a:pt x="421" y="437"/>
                    <a:pt x="450" y="433"/>
                    <a:pt x="477" y="427"/>
                  </a:cubicBezTo>
                  <a:cubicBezTo>
                    <a:pt x="552" y="402"/>
                    <a:pt x="602" y="377"/>
                    <a:pt x="652" y="326"/>
                  </a:cubicBezTo>
                  <a:cubicBezTo>
                    <a:pt x="677" y="276"/>
                    <a:pt x="702" y="201"/>
                    <a:pt x="677" y="151"/>
                  </a:cubicBezTo>
                  <a:cubicBezTo>
                    <a:pt x="652" y="101"/>
                    <a:pt x="602" y="76"/>
                    <a:pt x="552" y="51"/>
                  </a:cubicBezTo>
                  <a:cubicBezTo>
                    <a:pt x="527" y="26"/>
                    <a:pt x="502" y="26"/>
                    <a:pt x="477" y="26"/>
                  </a:cubicBezTo>
                  <a:cubicBezTo>
                    <a:pt x="477" y="26"/>
                    <a:pt x="451"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3"/>
            <p:cNvSpPr/>
            <p:nvPr/>
          </p:nvSpPr>
          <p:spPr>
            <a:xfrm>
              <a:off x="8016356" y="3056081"/>
              <a:ext cx="88571" cy="55058"/>
            </a:xfrm>
            <a:custGeom>
              <a:avLst/>
              <a:gdLst/>
              <a:ahLst/>
              <a:cxnLst/>
              <a:rect l="l" t="t" r="r" b="b"/>
              <a:pathLst>
                <a:path w="703" h="437" extrusionOk="0">
                  <a:moveTo>
                    <a:pt x="426" y="1"/>
                  </a:moveTo>
                  <a:cubicBezTo>
                    <a:pt x="351" y="1"/>
                    <a:pt x="251" y="1"/>
                    <a:pt x="151" y="51"/>
                  </a:cubicBezTo>
                  <a:cubicBezTo>
                    <a:pt x="126" y="51"/>
                    <a:pt x="126" y="51"/>
                    <a:pt x="101" y="76"/>
                  </a:cubicBezTo>
                  <a:cubicBezTo>
                    <a:pt x="50" y="101"/>
                    <a:pt x="0" y="176"/>
                    <a:pt x="0" y="226"/>
                  </a:cubicBezTo>
                  <a:cubicBezTo>
                    <a:pt x="25" y="301"/>
                    <a:pt x="76" y="352"/>
                    <a:pt x="151" y="377"/>
                  </a:cubicBezTo>
                  <a:cubicBezTo>
                    <a:pt x="224" y="413"/>
                    <a:pt x="311" y="437"/>
                    <a:pt x="392" y="437"/>
                  </a:cubicBezTo>
                  <a:cubicBezTo>
                    <a:pt x="421" y="437"/>
                    <a:pt x="450" y="433"/>
                    <a:pt x="477" y="427"/>
                  </a:cubicBezTo>
                  <a:cubicBezTo>
                    <a:pt x="552" y="402"/>
                    <a:pt x="602" y="377"/>
                    <a:pt x="652" y="326"/>
                  </a:cubicBezTo>
                  <a:cubicBezTo>
                    <a:pt x="677" y="276"/>
                    <a:pt x="702" y="201"/>
                    <a:pt x="677" y="151"/>
                  </a:cubicBezTo>
                  <a:cubicBezTo>
                    <a:pt x="652" y="101"/>
                    <a:pt x="602" y="76"/>
                    <a:pt x="552" y="51"/>
                  </a:cubicBezTo>
                  <a:cubicBezTo>
                    <a:pt x="527" y="26"/>
                    <a:pt x="502" y="26"/>
                    <a:pt x="477" y="26"/>
                  </a:cubicBezTo>
                  <a:cubicBezTo>
                    <a:pt x="477" y="26"/>
                    <a:pt x="451"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2" name="Google Shape;1942;p73"/>
          <p:cNvGrpSpPr/>
          <p:nvPr/>
        </p:nvGrpSpPr>
        <p:grpSpPr>
          <a:xfrm>
            <a:off x="2615226" y="4490986"/>
            <a:ext cx="3462049" cy="503777"/>
            <a:chOff x="2615226" y="4490986"/>
            <a:chExt cx="3462049" cy="503777"/>
          </a:xfrm>
        </p:grpSpPr>
        <p:sp>
          <p:nvSpPr>
            <p:cNvPr id="1943" name="Google Shape;1943;p73"/>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73"/>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45" name="Google Shape;1945;p73"/>
          <p:cNvPicPr preferRelativeResize="0"/>
          <p:nvPr/>
        </p:nvPicPr>
        <p:blipFill>
          <a:blip r:embed="rId3">
            <a:alphaModFix/>
          </a:blip>
          <a:stretch>
            <a:fillRect/>
          </a:stretch>
        </p:blipFill>
        <p:spPr>
          <a:xfrm>
            <a:off x="4572000" y="2815313"/>
            <a:ext cx="3462050" cy="1432093"/>
          </a:xfrm>
          <a:prstGeom prst="rect">
            <a:avLst/>
          </a:prstGeom>
          <a:noFill/>
          <a:ln>
            <a:noFill/>
          </a:ln>
          <a:effectLst>
            <a:outerShdw blurRad="142875" dist="85725"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
                                        </p:tgtEl>
                                        <p:attrNameLst>
                                          <p:attrName>style.visibility</p:attrName>
                                        </p:attrNameLst>
                                      </p:cBhvr>
                                      <p:to>
                                        <p:strVal val="visible"/>
                                      </p:to>
                                    </p:set>
                                    <p:animEffect transition="in" filter="fade">
                                      <p:cBhvr>
                                        <p:cTn id="7" dur="1000"/>
                                        <p:tgtEl>
                                          <p:spTgt spid="1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949"/>
        <p:cNvGrpSpPr/>
        <p:nvPr/>
      </p:nvGrpSpPr>
      <p:grpSpPr>
        <a:xfrm>
          <a:off x="0" y="0"/>
          <a:ext cx="0" cy="0"/>
          <a:chOff x="0" y="0"/>
          <a:chExt cx="0" cy="0"/>
        </a:xfrm>
      </p:grpSpPr>
      <p:sp>
        <p:nvSpPr>
          <p:cNvPr id="1950" name="Google Shape;1950;p7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STEP 2: </a:t>
            </a:r>
            <a:r>
              <a:rPr lang="en">
                <a:solidFill>
                  <a:schemeClr val="lt2"/>
                </a:solidFill>
              </a:rPr>
              <a:t>Gather Evidence of the Problem </a:t>
            </a:r>
            <a:endParaRPr>
              <a:solidFill>
                <a:schemeClr val="lt2"/>
              </a:solidFill>
            </a:endParaRPr>
          </a:p>
        </p:txBody>
      </p:sp>
      <p:sp>
        <p:nvSpPr>
          <p:cNvPr id="1951" name="Google Shape;1951;p74"/>
          <p:cNvSpPr txBox="1">
            <a:spLocks noGrp="1"/>
          </p:cNvSpPr>
          <p:nvPr>
            <p:ph type="subTitle" idx="1"/>
          </p:nvPr>
        </p:nvSpPr>
        <p:spPr>
          <a:xfrm>
            <a:off x="1803050" y="1548650"/>
            <a:ext cx="3396600" cy="2847600"/>
          </a:xfrm>
          <a:prstGeom prst="rect">
            <a:avLst/>
          </a:prstGeom>
        </p:spPr>
        <p:txBody>
          <a:bodyPr spcFirstLastPara="1" wrap="square" lIns="0" tIns="0" rIns="0" bIns="0" anchor="ctr" anchorCtr="0">
            <a:spAutoFit/>
          </a:bodyPr>
          <a:lstStyle/>
          <a:p>
            <a:pPr marL="457200" lvl="0" indent="-330200" algn="ctr" rtl="0">
              <a:spcBef>
                <a:spcPts val="0"/>
              </a:spcBef>
              <a:spcAft>
                <a:spcPts val="0"/>
              </a:spcAft>
              <a:buSzPts val="1600"/>
              <a:buChar char="●"/>
            </a:pPr>
            <a:r>
              <a:rPr lang="en"/>
              <a:t>Let’s survey our class to collect evidence about how we manage emotions when we are in the </a:t>
            </a:r>
            <a:r>
              <a:rPr lang="en" b="1">
                <a:solidFill>
                  <a:srgbClr val="FF0000"/>
                </a:solidFill>
              </a:rPr>
              <a:t>red zone </a:t>
            </a:r>
            <a:endParaRPr b="1">
              <a:solidFill>
                <a:srgbClr val="FF0000"/>
              </a:solidFill>
            </a:endParaRPr>
          </a:p>
          <a:p>
            <a:pPr marL="914400" lvl="0" indent="0" algn="ctr" rtl="0">
              <a:spcBef>
                <a:spcPts val="1000"/>
              </a:spcBef>
              <a:spcAft>
                <a:spcPts val="0"/>
              </a:spcAft>
              <a:buNone/>
            </a:pPr>
            <a:endParaRPr b="1">
              <a:solidFill>
                <a:srgbClr val="FF0000"/>
              </a:solidFill>
            </a:endParaRPr>
          </a:p>
          <a:p>
            <a:pPr marL="914400" lvl="0" indent="0" algn="ctr" rtl="0">
              <a:spcBef>
                <a:spcPts val="1000"/>
              </a:spcBef>
              <a:spcAft>
                <a:spcPts val="0"/>
              </a:spcAft>
              <a:buNone/>
            </a:pPr>
            <a:endParaRPr/>
          </a:p>
          <a:p>
            <a:pPr marL="457200" lvl="0" indent="-330200" algn="ctr" rtl="0">
              <a:spcBef>
                <a:spcPts val="1000"/>
              </a:spcBef>
              <a:spcAft>
                <a:spcPts val="0"/>
              </a:spcAft>
              <a:buSzPts val="1600"/>
              <a:buChar char="●"/>
            </a:pPr>
            <a:r>
              <a:rPr lang="en"/>
              <a:t>Let’s review research to see what the experts say about the importance of managing BIG emotions and learning </a:t>
            </a:r>
            <a:endParaRPr/>
          </a:p>
        </p:txBody>
      </p:sp>
      <p:grpSp>
        <p:nvGrpSpPr>
          <p:cNvPr id="1952" name="Google Shape;1952;p74"/>
          <p:cNvGrpSpPr/>
          <p:nvPr/>
        </p:nvGrpSpPr>
        <p:grpSpPr>
          <a:xfrm>
            <a:off x="846507" y="2350484"/>
            <a:ext cx="956554" cy="2224979"/>
            <a:chOff x="7536390" y="2622925"/>
            <a:chExt cx="707563" cy="1645817"/>
          </a:xfrm>
        </p:grpSpPr>
        <p:sp>
          <p:nvSpPr>
            <p:cNvPr id="1953" name="Google Shape;1953;p74"/>
            <p:cNvSpPr/>
            <p:nvPr/>
          </p:nvSpPr>
          <p:spPr>
            <a:xfrm>
              <a:off x="8010114" y="2622925"/>
              <a:ext cx="101170" cy="193269"/>
            </a:xfrm>
            <a:custGeom>
              <a:avLst/>
              <a:gdLst/>
              <a:ahLst/>
              <a:cxnLst/>
              <a:rect l="l" t="t" r="r" b="b"/>
              <a:pathLst>
                <a:path w="803" h="1534" extrusionOk="0">
                  <a:moveTo>
                    <a:pt x="583" y="0"/>
                  </a:moveTo>
                  <a:cubicBezTo>
                    <a:pt x="572" y="0"/>
                    <a:pt x="562" y="2"/>
                    <a:pt x="552" y="5"/>
                  </a:cubicBezTo>
                  <a:cubicBezTo>
                    <a:pt x="477" y="30"/>
                    <a:pt x="477" y="130"/>
                    <a:pt x="477" y="231"/>
                  </a:cubicBezTo>
                  <a:cubicBezTo>
                    <a:pt x="477" y="682"/>
                    <a:pt x="201" y="1008"/>
                    <a:pt x="0" y="1409"/>
                  </a:cubicBezTo>
                  <a:cubicBezTo>
                    <a:pt x="50" y="1459"/>
                    <a:pt x="76" y="1484"/>
                    <a:pt x="126" y="1534"/>
                  </a:cubicBezTo>
                  <a:cubicBezTo>
                    <a:pt x="251" y="1409"/>
                    <a:pt x="326" y="1233"/>
                    <a:pt x="401" y="1083"/>
                  </a:cubicBezTo>
                  <a:cubicBezTo>
                    <a:pt x="477" y="957"/>
                    <a:pt x="552" y="807"/>
                    <a:pt x="627" y="682"/>
                  </a:cubicBezTo>
                  <a:cubicBezTo>
                    <a:pt x="702" y="506"/>
                    <a:pt x="802" y="306"/>
                    <a:pt x="752" y="130"/>
                  </a:cubicBezTo>
                  <a:cubicBezTo>
                    <a:pt x="731" y="65"/>
                    <a:pt x="652"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4"/>
            <p:cNvSpPr/>
            <p:nvPr/>
          </p:nvSpPr>
          <p:spPr>
            <a:xfrm>
              <a:off x="7656459" y="2648123"/>
              <a:ext cx="94870" cy="183945"/>
            </a:xfrm>
            <a:custGeom>
              <a:avLst/>
              <a:gdLst/>
              <a:ahLst/>
              <a:cxnLst/>
              <a:rect l="l" t="t" r="r" b="b"/>
              <a:pathLst>
                <a:path w="753" h="1460" extrusionOk="0">
                  <a:moveTo>
                    <a:pt x="220" y="1"/>
                  </a:moveTo>
                  <a:cubicBezTo>
                    <a:pt x="150" y="1"/>
                    <a:pt x="72" y="66"/>
                    <a:pt x="50" y="131"/>
                  </a:cubicBezTo>
                  <a:cubicBezTo>
                    <a:pt x="0" y="306"/>
                    <a:pt x="101" y="507"/>
                    <a:pt x="176" y="682"/>
                  </a:cubicBezTo>
                  <a:cubicBezTo>
                    <a:pt x="251" y="808"/>
                    <a:pt x="326" y="958"/>
                    <a:pt x="401" y="1083"/>
                  </a:cubicBezTo>
                  <a:cubicBezTo>
                    <a:pt x="451" y="1209"/>
                    <a:pt x="527" y="1334"/>
                    <a:pt x="627" y="1459"/>
                  </a:cubicBezTo>
                  <a:cubicBezTo>
                    <a:pt x="652" y="1409"/>
                    <a:pt x="702" y="1359"/>
                    <a:pt x="752" y="1284"/>
                  </a:cubicBezTo>
                  <a:cubicBezTo>
                    <a:pt x="552" y="958"/>
                    <a:pt x="326" y="632"/>
                    <a:pt x="326" y="206"/>
                  </a:cubicBezTo>
                  <a:cubicBezTo>
                    <a:pt x="326" y="131"/>
                    <a:pt x="326" y="31"/>
                    <a:pt x="251" y="6"/>
                  </a:cubicBezTo>
                  <a:cubicBezTo>
                    <a:pt x="241" y="2"/>
                    <a:pt x="230" y="1"/>
                    <a:pt x="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74"/>
            <p:cNvSpPr/>
            <p:nvPr/>
          </p:nvSpPr>
          <p:spPr>
            <a:xfrm>
              <a:off x="7615386" y="2735561"/>
              <a:ext cx="565317" cy="1410080"/>
            </a:xfrm>
            <a:custGeom>
              <a:avLst/>
              <a:gdLst/>
              <a:ahLst/>
              <a:cxnLst/>
              <a:rect l="l" t="t" r="r" b="b"/>
              <a:pathLst>
                <a:path w="4487" h="11192" extrusionOk="0">
                  <a:moveTo>
                    <a:pt x="1218" y="1852"/>
                  </a:moveTo>
                  <a:cubicBezTo>
                    <a:pt x="1293" y="1852"/>
                    <a:pt x="1354" y="1915"/>
                    <a:pt x="1354" y="1993"/>
                  </a:cubicBezTo>
                  <a:cubicBezTo>
                    <a:pt x="1354" y="2052"/>
                    <a:pt x="1279" y="2110"/>
                    <a:pt x="1210" y="2110"/>
                  </a:cubicBezTo>
                  <a:cubicBezTo>
                    <a:pt x="1190" y="2110"/>
                    <a:pt x="1170" y="2105"/>
                    <a:pt x="1153" y="2094"/>
                  </a:cubicBezTo>
                  <a:cubicBezTo>
                    <a:pt x="1078" y="2043"/>
                    <a:pt x="1078" y="1918"/>
                    <a:pt x="1153" y="1868"/>
                  </a:cubicBezTo>
                  <a:cubicBezTo>
                    <a:pt x="1175" y="1857"/>
                    <a:pt x="1197" y="1852"/>
                    <a:pt x="1218" y="1852"/>
                  </a:cubicBezTo>
                  <a:close/>
                  <a:moveTo>
                    <a:pt x="3160" y="1852"/>
                  </a:moveTo>
                  <a:cubicBezTo>
                    <a:pt x="3223" y="1852"/>
                    <a:pt x="3284" y="1915"/>
                    <a:pt x="3284" y="1993"/>
                  </a:cubicBezTo>
                  <a:cubicBezTo>
                    <a:pt x="3284" y="2052"/>
                    <a:pt x="3224" y="2110"/>
                    <a:pt x="3162" y="2110"/>
                  </a:cubicBezTo>
                  <a:cubicBezTo>
                    <a:pt x="3143" y="2110"/>
                    <a:pt x="3125" y="2105"/>
                    <a:pt x="3108" y="2094"/>
                  </a:cubicBezTo>
                  <a:cubicBezTo>
                    <a:pt x="3033" y="2043"/>
                    <a:pt x="3033" y="1918"/>
                    <a:pt x="3108" y="1868"/>
                  </a:cubicBezTo>
                  <a:cubicBezTo>
                    <a:pt x="3125" y="1857"/>
                    <a:pt x="3142" y="1852"/>
                    <a:pt x="3160" y="1852"/>
                  </a:cubicBezTo>
                  <a:close/>
                  <a:moveTo>
                    <a:pt x="2856" y="2459"/>
                  </a:moveTo>
                  <a:cubicBezTo>
                    <a:pt x="2866" y="2459"/>
                    <a:pt x="2875" y="2462"/>
                    <a:pt x="2883" y="2469"/>
                  </a:cubicBezTo>
                  <a:cubicBezTo>
                    <a:pt x="2908" y="2495"/>
                    <a:pt x="2933" y="2520"/>
                    <a:pt x="2908" y="2545"/>
                  </a:cubicBezTo>
                  <a:cubicBezTo>
                    <a:pt x="2833" y="2695"/>
                    <a:pt x="2682" y="2770"/>
                    <a:pt x="2532" y="2770"/>
                  </a:cubicBezTo>
                  <a:cubicBezTo>
                    <a:pt x="2482" y="2770"/>
                    <a:pt x="2432" y="2770"/>
                    <a:pt x="2407" y="2745"/>
                  </a:cubicBezTo>
                  <a:cubicBezTo>
                    <a:pt x="2356" y="2720"/>
                    <a:pt x="2356" y="2695"/>
                    <a:pt x="2356" y="2670"/>
                  </a:cubicBezTo>
                  <a:cubicBezTo>
                    <a:pt x="2381" y="2620"/>
                    <a:pt x="2407" y="2620"/>
                    <a:pt x="2432" y="2620"/>
                  </a:cubicBezTo>
                  <a:cubicBezTo>
                    <a:pt x="2470" y="2633"/>
                    <a:pt x="2509" y="2639"/>
                    <a:pt x="2547" y="2639"/>
                  </a:cubicBezTo>
                  <a:cubicBezTo>
                    <a:pt x="2655" y="2639"/>
                    <a:pt x="2752" y="2587"/>
                    <a:pt x="2808" y="2495"/>
                  </a:cubicBezTo>
                  <a:cubicBezTo>
                    <a:pt x="2808" y="2477"/>
                    <a:pt x="2833" y="2459"/>
                    <a:pt x="2856" y="2459"/>
                  </a:cubicBezTo>
                  <a:close/>
                  <a:moveTo>
                    <a:pt x="1153" y="2545"/>
                  </a:moveTo>
                  <a:cubicBezTo>
                    <a:pt x="1178" y="2545"/>
                    <a:pt x="1204" y="2570"/>
                    <a:pt x="1204" y="2570"/>
                  </a:cubicBezTo>
                  <a:cubicBezTo>
                    <a:pt x="1229" y="2570"/>
                    <a:pt x="1254" y="2570"/>
                    <a:pt x="1279" y="2595"/>
                  </a:cubicBezTo>
                  <a:cubicBezTo>
                    <a:pt x="1329" y="2620"/>
                    <a:pt x="1379" y="2645"/>
                    <a:pt x="1404" y="2695"/>
                  </a:cubicBezTo>
                  <a:cubicBezTo>
                    <a:pt x="1429" y="2745"/>
                    <a:pt x="1404" y="2820"/>
                    <a:pt x="1379" y="2870"/>
                  </a:cubicBezTo>
                  <a:cubicBezTo>
                    <a:pt x="1329" y="2921"/>
                    <a:pt x="1279" y="2946"/>
                    <a:pt x="1204" y="2971"/>
                  </a:cubicBezTo>
                  <a:cubicBezTo>
                    <a:pt x="1177" y="2977"/>
                    <a:pt x="1148" y="2981"/>
                    <a:pt x="1119" y="2981"/>
                  </a:cubicBezTo>
                  <a:cubicBezTo>
                    <a:pt x="1038" y="2981"/>
                    <a:pt x="951" y="2957"/>
                    <a:pt x="878" y="2921"/>
                  </a:cubicBezTo>
                  <a:cubicBezTo>
                    <a:pt x="803" y="2896"/>
                    <a:pt x="752" y="2845"/>
                    <a:pt x="727" y="2770"/>
                  </a:cubicBezTo>
                  <a:cubicBezTo>
                    <a:pt x="727" y="2720"/>
                    <a:pt x="777" y="2645"/>
                    <a:pt x="828" y="2620"/>
                  </a:cubicBezTo>
                  <a:cubicBezTo>
                    <a:pt x="853" y="2595"/>
                    <a:pt x="853" y="2595"/>
                    <a:pt x="878" y="2595"/>
                  </a:cubicBezTo>
                  <a:cubicBezTo>
                    <a:pt x="978" y="2545"/>
                    <a:pt x="1078" y="2545"/>
                    <a:pt x="1153" y="2545"/>
                  </a:cubicBezTo>
                  <a:close/>
                  <a:moveTo>
                    <a:pt x="2159" y="1"/>
                  </a:moveTo>
                  <a:cubicBezTo>
                    <a:pt x="1756" y="1"/>
                    <a:pt x="1348" y="278"/>
                    <a:pt x="1078" y="590"/>
                  </a:cubicBezTo>
                  <a:cubicBezTo>
                    <a:pt x="1028" y="665"/>
                    <a:pt x="978" y="715"/>
                    <a:pt x="953" y="765"/>
                  </a:cubicBezTo>
                  <a:cubicBezTo>
                    <a:pt x="652" y="1191"/>
                    <a:pt x="477" y="1667"/>
                    <a:pt x="351" y="2169"/>
                  </a:cubicBezTo>
                  <a:cubicBezTo>
                    <a:pt x="226" y="2720"/>
                    <a:pt x="151" y="3271"/>
                    <a:pt x="101" y="3823"/>
                  </a:cubicBezTo>
                  <a:cubicBezTo>
                    <a:pt x="151" y="3898"/>
                    <a:pt x="176" y="3973"/>
                    <a:pt x="226" y="4023"/>
                  </a:cubicBezTo>
                  <a:cubicBezTo>
                    <a:pt x="251" y="4073"/>
                    <a:pt x="251" y="4099"/>
                    <a:pt x="226" y="4124"/>
                  </a:cubicBezTo>
                  <a:lnTo>
                    <a:pt x="176" y="4124"/>
                  </a:lnTo>
                  <a:cubicBezTo>
                    <a:pt x="151" y="4124"/>
                    <a:pt x="151" y="4124"/>
                    <a:pt x="126" y="4099"/>
                  </a:cubicBezTo>
                  <a:cubicBezTo>
                    <a:pt x="101" y="4073"/>
                    <a:pt x="101" y="4048"/>
                    <a:pt x="76" y="4023"/>
                  </a:cubicBezTo>
                  <a:cubicBezTo>
                    <a:pt x="1" y="5001"/>
                    <a:pt x="1" y="5978"/>
                    <a:pt x="1" y="6931"/>
                  </a:cubicBezTo>
                  <a:cubicBezTo>
                    <a:pt x="1" y="7156"/>
                    <a:pt x="1" y="7382"/>
                    <a:pt x="1" y="7582"/>
                  </a:cubicBezTo>
                  <a:cubicBezTo>
                    <a:pt x="26" y="7833"/>
                    <a:pt x="26" y="8058"/>
                    <a:pt x="51" y="8284"/>
                  </a:cubicBezTo>
                  <a:cubicBezTo>
                    <a:pt x="51" y="8434"/>
                    <a:pt x="76" y="8560"/>
                    <a:pt x="76" y="8710"/>
                  </a:cubicBezTo>
                  <a:cubicBezTo>
                    <a:pt x="101" y="8760"/>
                    <a:pt x="101" y="8810"/>
                    <a:pt x="101" y="8886"/>
                  </a:cubicBezTo>
                  <a:cubicBezTo>
                    <a:pt x="151" y="9136"/>
                    <a:pt x="201" y="9412"/>
                    <a:pt x="276" y="9662"/>
                  </a:cubicBezTo>
                  <a:cubicBezTo>
                    <a:pt x="452" y="10239"/>
                    <a:pt x="752" y="10815"/>
                    <a:pt x="1304" y="11041"/>
                  </a:cubicBezTo>
                  <a:cubicBezTo>
                    <a:pt x="1404" y="11091"/>
                    <a:pt x="1529" y="11116"/>
                    <a:pt x="1630" y="11141"/>
                  </a:cubicBezTo>
                  <a:cubicBezTo>
                    <a:pt x="1630" y="11091"/>
                    <a:pt x="1630" y="11016"/>
                    <a:pt x="1630" y="10966"/>
                  </a:cubicBezTo>
                  <a:cubicBezTo>
                    <a:pt x="1630" y="10916"/>
                    <a:pt x="1655" y="10891"/>
                    <a:pt x="1680" y="10891"/>
                  </a:cubicBezTo>
                  <a:cubicBezTo>
                    <a:pt x="1730" y="10891"/>
                    <a:pt x="1755" y="10916"/>
                    <a:pt x="1755" y="10966"/>
                  </a:cubicBezTo>
                  <a:cubicBezTo>
                    <a:pt x="1755" y="11016"/>
                    <a:pt x="1755" y="11091"/>
                    <a:pt x="1755" y="11166"/>
                  </a:cubicBezTo>
                  <a:cubicBezTo>
                    <a:pt x="1905" y="11191"/>
                    <a:pt x="2056" y="11191"/>
                    <a:pt x="2206" y="11191"/>
                  </a:cubicBezTo>
                  <a:cubicBezTo>
                    <a:pt x="2407" y="11191"/>
                    <a:pt x="2582" y="11191"/>
                    <a:pt x="2782" y="11166"/>
                  </a:cubicBezTo>
                  <a:cubicBezTo>
                    <a:pt x="2782" y="11041"/>
                    <a:pt x="2782" y="10941"/>
                    <a:pt x="2782" y="10840"/>
                  </a:cubicBezTo>
                  <a:cubicBezTo>
                    <a:pt x="2808" y="10815"/>
                    <a:pt x="2833" y="10790"/>
                    <a:pt x="2858" y="10790"/>
                  </a:cubicBezTo>
                  <a:cubicBezTo>
                    <a:pt x="2908" y="10790"/>
                    <a:pt x="2933" y="10815"/>
                    <a:pt x="2933" y="10866"/>
                  </a:cubicBezTo>
                  <a:cubicBezTo>
                    <a:pt x="2908" y="10941"/>
                    <a:pt x="2908" y="11041"/>
                    <a:pt x="2908" y="11141"/>
                  </a:cubicBezTo>
                  <a:cubicBezTo>
                    <a:pt x="2983" y="11116"/>
                    <a:pt x="3033" y="11091"/>
                    <a:pt x="3108" y="11091"/>
                  </a:cubicBezTo>
                  <a:cubicBezTo>
                    <a:pt x="3660" y="10891"/>
                    <a:pt x="4061" y="10364"/>
                    <a:pt x="4236" y="9813"/>
                  </a:cubicBezTo>
                  <a:cubicBezTo>
                    <a:pt x="4437" y="9261"/>
                    <a:pt x="4462" y="8660"/>
                    <a:pt x="4462" y="8058"/>
                  </a:cubicBezTo>
                  <a:cubicBezTo>
                    <a:pt x="4487" y="7507"/>
                    <a:pt x="4487" y="6956"/>
                    <a:pt x="4487" y="6379"/>
                  </a:cubicBezTo>
                  <a:cubicBezTo>
                    <a:pt x="4487" y="6329"/>
                    <a:pt x="4487" y="6279"/>
                    <a:pt x="4487" y="6229"/>
                  </a:cubicBezTo>
                  <a:cubicBezTo>
                    <a:pt x="4487" y="5502"/>
                    <a:pt x="4462" y="4775"/>
                    <a:pt x="4387" y="4073"/>
                  </a:cubicBezTo>
                  <a:lnTo>
                    <a:pt x="4361" y="4073"/>
                  </a:lnTo>
                  <a:cubicBezTo>
                    <a:pt x="4361" y="4073"/>
                    <a:pt x="4361" y="4073"/>
                    <a:pt x="4336" y="4048"/>
                  </a:cubicBezTo>
                  <a:cubicBezTo>
                    <a:pt x="4311" y="4048"/>
                    <a:pt x="4311" y="3998"/>
                    <a:pt x="4311" y="3973"/>
                  </a:cubicBezTo>
                  <a:cubicBezTo>
                    <a:pt x="4336" y="3923"/>
                    <a:pt x="4361" y="3898"/>
                    <a:pt x="4387" y="3848"/>
                  </a:cubicBezTo>
                  <a:cubicBezTo>
                    <a:pt x="4336" y="3597"/>
                    <a:pt x="4311" y="3322"/>
                    <a:pt x="4261" y="3046"/>
                  </a:cubicBezTo>
                  <a:cubicBezTo>
                    <a:pt x="4161" y="2444"/>
                    <a:pt x="4011" y="1818"/>
                    <a:pt x="3710" y="1266"/>
                  </a:cubicBezTo>
                  <a:cubicBezTo>
                    <a:pt x="3584" y="1066"/>
                    <a:pt x="3434" y="840"/>
                    <a:pt x="3259" y="640"/>
                  </a:cubicBezTo>
                  <a:cubicBezTo>
                    <a:pt x="3209" y="590"/>
                    <a:pt x="3183" y="565"/>
                    <a:pt x="3133" y="515"/>
                  </a:cubicBezTo>
                  <a:cubicBezTo>
                    <a:pt x="2908" y="289"/>
                    <a:pt x="2657" y="114"/>
                    <a:pt x="2407" y="38"/>
                  </a:cubicBezTo>
                  <a:cubicBezTo>
                    <a:pt x="2325" y="13"/>
                    <a:pt x="2242" y="1"/>
                    <a:pt x="2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4"/>
            <p:cNvSpPr/>
            <p:nvPr/>
          </p:nvSpPr>
          <p:spPr>
            <a:xfrm>
              <a:off x="8136357" y="2768822"/>
              <a:ext cx="107595" cy="480022"/>
            </a:xfrm>
            <a:custGeom>
              <a:avLst/>
              <a:gdLst/>
              <a:ahLst/>
              <a:cxnLst/>
              <a:rect l="l" t="t" r="r" b="b"/>
              <a:pathLst>
                <a:path w="854" h="3810" extrusionOk="0">
                  <a:moveTo>
                    <a:pt x="273" y="124"/>
                  </a:moveTo>
                  <a:cubicBezTo>
                    <a:pt x="298" y="124"/>
                    <a:pt x="325" y="133"/>
                    <a:pt x="352" y="150"/>
                  </a:cubicBezTo>
                  <a:cubicBezTo>
                    <a:pt x="402" y="175"/>
                    <a:pt x="427" y="276"/>
                    <a:pt x="402" y="326"/>
                  </a:cubicBezTo>
                  <a:cubicBezTo>
                    <a:pt x="377" y="376"/>
                    <a:pt x="352" y="401"/>
                    <a:pt x="302" y="401"/>
                  </a:cubicBezTo>
                  <a:lnTo>
                    <a:pt x="226" y="401"/>
                  </a:lnTo>
                  <a:cubicBezTo>
                    <a:pt x="226" y="376"/>
                    <a:pt x="226" y="376"/>
                    <a:pt x="201" y="376"/>
                  </a:cubicBezTo>
                  <a:cubicBezTo>
                    <a:pt x="176" y="351"/>
                    <a:pt x="151" y="326"/>
                    <a:pt x="151" y="301"/>
                  </a:cubicBezTo>
                  <a:cubicBezTo>
                    <a:pt x="126" y="251"/>
                    <a:pt x="151" y="226"/>
                    <a:pt x="151" y="200"/>
                  </a:cubicBezTo>
                  <a:cubicBezTo>
                    <a:pt x="184" y="152"/>
                    <a:pt x="226" y="124"/>
                    <a:pt x="273" y="124"/>
                  </a:cubicBezTo>
                  <a:close/>
                  <a:moveTo>
                    <a:pt x="278" y="1"/>
                  </a:moveTo>
                  <a:cubicBezTo>
                    <a:pt x="189" y="1"/>
                    <a:pt x="102" y="40"/>
                    <a:pt x="51" y="125"/>
                  </a:cubicBezTo>
                  <a:cubicBezTo>
                    <a:pt x="1" y="175"/>
                    <a:pt x="1" y="251"/>
                    <a:pt x="26" y="326"/>
                  </a:cubicBezTo>
                  <a:cubicBezTo>
                    <a:pt x="26" y="376"/>
                    <a:pt x="76" y="426"/>
                    <a:pt x="126" y="451"/>
                  </a:cubicBezTo>
                  <a:cubicBezTo>
                    <a:pt x="126" y="476"/>
                    <a:pt x="126" y="476"/>
                    <a:pt x="126" y="501"/>
                  </a:cubicBezTo>
                  <a:cubicBezTo>
                    <a:pt x="176" y="526"/>
                    <a:pt x="226" y="526"/>
                    <a:pt x="277" y="526"/>
                  </a:cubicBezTo>
                  <a:cubicBezTo>
                    <a:pt x="703" y="1479"/>
                    <a:pt x="678" y="2657"/>
                    <a:pt x="252" y="3584"/>
                  </a:cubicBezTo>
                  <a:cubicBezTo>
                    <a:pt x="226" y="3634"/>
                    <a:pt x="201" y="3659"/>
                    <a:pt x="176" y="3709"/>
                  </a:cubicBezTo>
                  <a:cubicBezTo>
                    <a:pt x="176" y="3734"/>
                    <a:pt x="176" y="3784"/>
                    <a:pt x="201" y="3784"/>
                  </a:cubicBezTo>
                  <a:cubicBezTo>
                    <a:pt x="226" y="3809"/>
                    <a:pt x="226" y="3809"/>
                    <a:pt x="252" y="3809"/>
                  </a:cubicBezTo>
                  <a:cubicBezTo>
                    <a:pt x="277" y="3784"/>
                    <a:pt x="277" y="3784"/>
                    <a:pt x="302" y="3759"/>
                  </a:cubicBezTo>
                  <a:cubicBezTo>
                    <a:pt x="803" y="2782"/>
                    <a:pt x="853" y="1529"/>
                    <a:pt x="402" y="501"/>
                  </a:cubicBezTo>
                  <a:cubicBezTo>
                    <a:pt x="452" y="476"/>
                    <a:pt x="502" y="426"/>
                    <a:pt x="502" y="376"/>
                  </a:cubicBezTo>
                  <a:cubicBezTo>
                    <a:pt x="577" y="251"/>
                    <a:pt x="527" y="100"/>
                    <a:pt x="402" y="25"/>
                  </a:cubicBezTo>
                  <a:cubicBezTo>
                    <a:pt x="362" y="9"/>
                    <a:pt x="320"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74"/>
            <p:cNvSpPr/>
            <p:nvPr/>
          </p:nvSpPr>
          <p:spPr>
            <a:xfrm>
              <a:off x="7536390" y="2825518"/>
              <a:ext cx="110745" cy="429626"/>
            </a:xfrm>
            <a:custGeom>
              <a:avLst/>
              <a:gdLst/>
              <a:ahLst/>
              <a:cxnLst/>
              <a:rect l="l" t="t" r="r" b="b"/>
              <a:pathLst>
                <a:path w="879" h="3410" extrusionOk="0">
                  <a:moveTo>
                    <a:pt x="502" y="126"/>
                  </a:moveTo>
                  <a:cubicBezTo>
                    <a:pt x="552" y="126"/>
                    <a:pt x="577" y="151"/>
                    <a:pt x="602" y="151"/>
                  </a:cubicBezTo>
                  <a:cubicBezTo>
                    <a:pt x="628" y="202"/>
                    <a:pt x="653" y="252"/>
                    <a:pt x="628" y="327"/>
                  </a:cubicBezTo>
                  <a:cubicBezTo>
                    <a:pt x="628" y="352"/>
                    <a:pt x="577" y="377"/>
                    <a:pt x="552" y="427"/>
                  </a:cubicBezTo>
                  <a:cubicBezTo>
                    <a:pt x="527" y="427"/>
                    <a:pt x="502" y="452"/>
                    <a:pt x="502" y="452"/>
                  </a:cubicBezTo>
                  <a:cubicBezTo>
                    <a:pt x="452" y="452"/>
                    <a:pt x="427" y="452"/>
                    <a:pt x="402" y="427"/>
                  </a:cubicBezTo>
                  <a:cubicBezTo>
                    <a:pt x="377" y="402"/>
                    <a:pt x="352" y="377"/>
                    <a:pt x="352" y="327"/>
                  </a:cubicBezTo>
                  <a:cubicBezTo>
                    <a:pt x="327" y="252"/>
                    <a:pt x="377" y="177"/>
                    <a:pt x="452" y="126"/>
                  </a:cubicBezTo>
                  <a:close/>
                  <a:moveTo>
                    <a:pt x="507" y="0"/>
                  </a:moveTo>
                  <a:cubicBezTo>
                    <a:pt x="473" y="0"/>
                    <a:pt x="437" y="8"/>
                    <a:pt x="402" y="26"/>
                  </a:cubicBezTo>
                  <a:cubicBezTo>
                    <a:pt x="277" y="76"/>
                    <a:pt x="201" y="227"/>
                    <a:pt x="227" y="352"/>
                  </a:cubicBezTo>
                  <a:cubicBezTo>
                    <a:pt x="227" y="427"/>
                    <a:pt x="252" y="477"/>
                    <a:pt x="302" y="502"/>
                  </a:cubicBezTo>
                  <a:cubicBezTo>
                    <a:pt x="201" y="653"/>
                    <a:pt x="126" y="878"/>
                    <a:pt x="101" y="1029"/>
                  </a:cubicBezTo>
                  <a:cubicBezTo>
                    <a:pt x="1" y="1781"/>
                    <a:pt x="227" y="2583"/>
                    <a:pt x="703" y="3309"/>
                  </a:cubicBezTo>
                  <a:cubicBezTo>
                    <a:pt x="728" y="3334"/>
                    <a:pt x="728" y="3359"/>
                    <a:pt x="753" y="3385"/>
                  </a:cubicBezTo>
                  <a:cubicBezTo>
                    <a:pt x="778" y="3410"/>
                    <a:pt x="778" y="3410"/>
                    <a:pt x="803" y="3410"/>
                  </a:cubicBezTo>
                  <a:lnTo>
                    <a:pt x="853" y="3410"/>
                  </a:lnTo>
                  <a:cubicBezTo>
                    <a:pt x="878" y="3385"/>
                    <a:pt x="878" y="3359"/>
                    <a:pt x="853" y="3309"/>
                  </a:cubicBezTo>
                  <a:cubicBezTo>
                    <a:pt x="803" y="3259"/>
                    <a:pt x="778" y="3184"/>
                    <a:pt x="728" y="3109"/>
                  </a:cubicBezTo>
                  <a:cubicBezTo>
                    <a:pt x="327" y="2432"/>
                    <a:pt x="151" y="1730"/>
                    <a:pt x="227" y="1054"/>
                  </a:cubicBezTo>
                  <a:cubicBezTo>
                    <a:pt x="252" y="903"/>
                    <a:pt x="327" y="703"/>
                    <a:pt x="427" y="578"/>
                  </a:cubicBezTo>
                  <a:lnTo>
                    <a:pt x="527" y="578"/>
                  </a:lnTo>
                  <a:cubicBezTo>
                    <a:pt x="552" y="552"/>
                    <a:pt x="602" y="527"/>
                    <a:pt x="628" y="527"/>
                  </a:cubicBezTo>
                  <a:cubicBezTo>
                    <a:pt x="678" y="477"/>
                    <a:pt x="728" y="427"/>
                    <a:pt x="753" y="377"/>
                  </a:cubicBezTo>
                  <a:cubicBezTo>
                    <a:pt x="803" y="277"/>
                    <a:pt x="778" y="151"/>
                    <a:pt x="678" y="76"/>
                  </a:cubicBezTo>
                  <a:cubicBezTo>
                    <a:pt x="629" y="28"/>
                    <a:pt x="570" y="0"/>
                    <a:pt x="5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74"/>
            <p:cNvSpPr/>
            <p:nvPr/>
          </p:nvSpPr>
          <p:spPr>
            <a:xfrm>
              <a:off x="7773252" y="4107600"/>
              <a:ext cx="69672" cy="161141"/>
            </a:xfrm>
            <a:custGeom>
              <a:avLst/>
              <a:gdLst/>
              <a:ahLst/>
              <a:cxnLst/>
              <a:rect l="l" t="t" r="r" b="b"/>
              <a:pathLst>
                <a:path w="553" h="1279" extrusionOk="0">
                  <a:moveTo>
                    <a:pt x="427" y="1"/>
                  </a:moveTo>
                  <a:cubicBezTo>
                    <a:pt x="402" y="1"/>
                    <a:pt x="377" y="26"/>
                    <a:pt x="377" y="76"/>
                  </a:cubicBezTo>
                  <a:cubicBezTo>
                    <a:pt x="377" y="126"/>
                    <a:pt x="377" y="201"/>
                    <a:pt x="377" y="251"/>
                  </a:cubicBezTo>
                  <a:cubicBezTo>
                    <a:pt x="377" y="377"/>
                    <a:pt x="402" y="477"/>
                    <a:pt x="402" y="602"/>
                  </a:cubicBezTo>
                  <a:cubicBezTo>
                    <a:pt x="402" y="778"/>
                    <a:pt x="402" y="953"/>
                    <a:pt x="402" y="1078"/>
                  </a:cubicBezTo>
                  <a:lnTo>
                    <a:pt x="76" y="1153"/>
                  </a:lnTo>
                  <a:cubicBezTo>
                    <a:pt x="26" y="1153"/>
                    <a:pt x="1" y="1204"/>
                    <a:pt x="26" y="1229"/>
                  </a:cubicBezTo>
                  <a:cubicBezTo>
                    <a:pt x="26" y="1254"/>
                    <a:pt x="51" y="1279"/>
                    <a:pt x="76" y="1279"/>
                  </a:cubicBezTo>
                  <a:lnTo>
                    <a:pt x="101" y="1279"/>
                  </a:lnTo>
                  <a:lnTo>
                    <a:pt x="502" y="1179"/>
                  </a:lnTo>
                  <a:cubicBezTo>
                    <a:pt x="527" y="1179"/>
                    <a:pt x="552" y="1153"/>
                    <a:pt x="552" y="1128"/>
                  </a:cubicBezTo>
                  <a:cubicBezTo>
                    <a:pt x="527" y="978"/>
                    <a:pt x="527" y="778"/>
                    <a:pt x="527" y="602"/>
                  </a:cubicBezTo>
                  <a:cubicBezTo>
                    <a:pt x="527" y="477"/>
                    <a:pt x="527" y="377"/>
                    <a:pt x="502" y="276"/>
                  </a:cubicBezTo>
                  <a:cubicBezTo>
                    <a:pt x="502" y="201"/>
                    <a:pt x="502" y="126"/>
                    <a:pt x="502" y="76"/>
                  </a:cubicBezTo>
                  <a:cubicBezTo>
                    <a:pt x="502" y="26"/>
                    <a:pt x="477" y="1"/>
                    <a:pt x="4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74"/>
            <p:cNvSpPr/>
            <p:nvPr/>
          </p:nvSpPr>
          <p:spPr>
            <a:xfrm>
              <a:off x="7962742" y="4095001"/>
              <a:ext cx="85421" cy="167441"/>
            </a:xfrm>
            <a:custGeom>
              <a:avLst/>
              <a:gdLst/>
              <a:ahLst/>
              <a:cxnLst/>
              <a:rect l="l" t="t" r="r" b="b"/>
              <a:pathLst>
                <a:path w="678" h="1329" extrusionOk="0">
                  <a:moveTo>
                    <a:pt x="101" y="0"/>
                  </a:moveTo>
                  <a:cubicBezTo>
                    <a:pt x="76" y="0"/>
                    <a:pt x="51" y="25"/>
                    <a:pt x="25" y="50"/>
                  </a:cubicBezTo>
                  <a:cubicBezTo>
                    <a:pt x="25" y="151"/>
                    <a:pt x="25" y="276"/>
                    <a:pt x="25" y="376"/>
                  </a:cubicBezTo>
                  <a:cubicBezTo>
                    <a:pt x="0" y="627"/>
                    <a:pt x="0" y="903"/>
                    <a:pt x="0" y="1178"/>
                  </a:cubicBezTo>
                  <a:cubicBezTo>
                    <a:pt x="0" y="1203"/>
                    <a:pt x="25" y="1228"/>
                    <a:pt x="51" y="1228"/>
                  </a:cubicBezTo>
                  <a:lnTo>
                    <a:pt x="577" y="1329"/>
                  </a:lnTo>
                  <a:lnTo>
                    <a:pt x="602" y="1329"/>
                  </a:lnTo>
                  <a:cubicBezTo>
                    <a:pt x="627" y="1329"/>
                    <a:pt x="652" y="1304"/>
                    <a:pt x="652" y="1279"/>
                  </a:cubicBezTo>
                  <a:cubicBezTo>
                    <a:pt x="677" y="1253"/>
                    <a:pt x="652" y="1203"/>
                    <a:pt x="602" y="1203"/>
                  </a:cubicBezTo>
                  <a:lnTo>
                    <a:pt x="126" y="1128"/>
                  </a:lnTo>
                  <a:cubicBezTo>
                    <a:pt x="126" y="852"/>
                    <a:pt x="151" y="602"/>
                    <a:pt x="151" y="351"/>
                  </a:cubicBezTo>
                  <a:cubicBezTo>
                    <a:pt x="151" y="251"/>
                    <a:pt x="151" y="151"/>
                    <a:pt x="176" y="76"/>
                  </a:cubicBezTo>
                  <a:cubicBezTo>
                    <a:pt x="176" y="25"/>
                    <a:pt x="151" y="0"/>
                    <a:pt x="1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4"/>
            <p:cNvSpPr/>
            <p:nvPr/>
          </p:nvSpPr>
          <p:spPr>
            <a:xfrm>
              <a:off x="7751204" y="2968896"/>
              <a:ext cx="34773" cy="32505"/>
            </a:xfrm>
            <a:custGeom>
              <a:avLst/>
              <a:gdLst/>
              <a:ahLst/>
              <a:cxnLst/>
              <a:rect l="l" t="t" r="r" b="b"/>
              <a:pathLst>
                <a:path w="276" h="258" extrusionOk="0">
                  <a:moveTo>
                    <a:pt x="140" y="0"/>
                  </a:moveTo>
                  <a:cubicBezTo>
                    <a:pt x="119" y="0"/>
                    <a:pt x="97" y="5"/>
                    <a:pt x="75" y="16"/>
                  </a:cubicBezTo>
                  <a:cubicBezTo>
                    <a:pt x="0" y="66"/>
                    <a:pt x="0" y="191"/>
                    <a:pt x="75" y="242"/>
                  </a:cubicBezTo>
                  <a:cubicBezTo>
                    <a:pt x="92" y="253"/>
                    <a:pt x="112" y="258"/>
                    <a:pt x="132" y="258"/>
                  </a:cubicBezTo>
                  <a:cubicBezTo>
                    <a:pt x="201" y="258"/>
                    <a:pt x="276" y="200"/>
                    <a:pt x="276" y="141"/>
                  </a:cubicBezTo>
                  <a:cubicBezTo>
                    <a:pt x="276" y="63"/>
                    <a:pt x="21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4"/>
            <p:cNvSpPr/>
            <p:nvPr/>
          </p:nvSpPr>
          <p:spPr>
            <a:xfrm>
              <a:off x="7997515" y="2968896"/>
              <a:ext cx="31623" cy="32505"/>
            </a:xfrm>
            <a:custGeom>
              <a:avLst/>
              <a:gdLst/>
              <a:ahLst/>
              <a:cxnLst/>
              <a:rect l="l" t="t" r="r" b="b"/>
              <a:pathLst>
                <a:path w="251" h="258" extrusionOk="0">
                  <a:moveTo>
                    <a:pt x="127" y="0"/>
                  </a:moveTo>
                  <a:cubicBezTo>
                    <a:pt x="109" y="0"/>
                    <a:pt x="92" y="5"/>
                    <a:pt x="75" y="16"/>
                  </a:cubicBezTo>
                  <a:cubicBezTo>
                    <a:pt x="0" y="66"/>
                    <a:pt x="0" y="191"/>
                    <a:pt x="75" y="242"/>
                  </a:cubicBezTo>
                  <a:cubicBezTo>
                    <a:pt x="92" y="253"/>
                    <a:pt x="110" y="258"/>
                    <a:pt x="129" y="258"/>
                  </a:cubicBezTo>
                  <a:cubicBezTo>
                    <a:pt x="191" y="258"/>
                    <a:pt x="251" y="200"/>
                    <a:pt x="251" y="141"/>
                  </a:cubicBezTo>
                  <a:cubicBezTo>
                    <a:pt x="251" y="63"/>
                    <a:pt x="190" y="0"/>
                    <a:pt x="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74"/>
            <p:cNvSpPr/>
            <p:nvPr/>
          </p:nvSpPr>
          <p:spPr>
            <a:xfrm>
              <a:off x="7912220" y="3045372"/>
              <a:ext cx="72696" cy="39309"/>
            </a:xfrm>
            <a:custGeom>
              <a:avLst/>
              <a:gdLst/>
              <a:ahLst/>
              <a:cxnLst/>
              <a:rect l="l" t="t" r="r" b="b"/>
              <a:pathLst>
                <a:path w="577" h="312" extrusionOk="0">
                  <a:moveTo>
                    <a:pt x="500" y="0"/>
                  </a:moveTo>
                  <a:cubicBezTo>
                    <a:pt x="477" y="0"/>
                    <a:pt x="452" y="18"/>
                    <a:pt x="452" y="36"/>
                  </a:cubicBezTo>
                  <a:cubicBezTo>
                    <a:pt x="396" y="128"/>
                    <a:pt x="299" y="180"/>
                    <a:pt x="191" y="180"/>
                  </a:cubicBezTo>
                  <a:cubicBezTo>
                    <a:pt x="153" y="180"/>
                    <a:pt x="114" y="174"/>
                    <a:pt x="76" y="161"/>
                  </a:cubicBezTo>
                  <a:cubicBezTo>
                    <a:pt x="51" y="161"/>
                    <a:pt x="25" y="161"/>
                    <a:pt x="0" y="211"/>
                  </a:cubicBezTo>
                  <a:cubicBezTo>
                    <a:pt x="0" y="236"/>
                    <a:pt x="0" y="261"/>
                    <a:pt x="51" y="286"/>
                  </a:cubicBezTo>
                  <a:cubicBezTo>
                    <a:pt x="76" y="311"/>
                    <a:pt x="126" y="311"/>
                    <a:pt x="176" y="311"/>
                  </a:cubicBezTo>
                  <a:cubicBezTo>
                    <a:pt x="326" y="311"/>
                    <a:pt x="477" y="236"/>
                    <a:pt x="552" y="86"/>
                  </a:cubicBezTo>
                  <a:cubicBezTo>
                    <a:pt x="577" y="61"/>
                    <a:pt x="552" y="36"/>
                    <a:pt x="527" y="10"/>
                  </a:cubicBezTo>
                  <a:cubicBezTo>
                    <a:pt x="519" y="3"/>
                    <a:pt x="510"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74"/>
            <p:cNvSpPr/>
            <p:nvPr/>
          </p:nvSpPr>
          <p:spPr>
            <a:xfrm>
              <a:off x="7706981" y="3056081"/>
              <a:ext cx="88571" cy="55058"/>
            </a:xfrm>
            <a:custGeom>
              <a:avLst/>
              <a:gdLst/>
              <a:ahLst/>
              <a:cxnLst/>
              <a:rect l="l" t="t" r="r" b="b"/>
              <a:pathLst>
                <a:path w="703" h="437" extrusionOk="0">
                  <a:moveTo>
                    <a:pt x="426" y="1"/>
                  </a:moveTo>
                  <a:cubicBezTo>
                    <a:pt x="351" y="1"/>
                    <a:pt x="251" y="1"/>
                    <a:pt x="151" y="51"/>
                  </a:cubicBezTo>
                  <a:cubicBezTo>
                    <a:pt x="126" y="51"/>
                    <a:pt x="126" y="51"/>
                    <a:pt x="101" y="76"/>
                  </a:cubicBezTo>
                  <a:cubicBezTo>
                    <a:pt x="50" y="101"/>
                    <a:pt x="0" y="176"/>
                    <a:pt x="0" y="226"/>
                  </a:cubicBezTo>
                  <a:cubicBezTo>
                    <a:pt x="25" y="301"/>
                    <a:pt x="76" y="352"/>
                    <a:pt x="151" y="377"/>
                  </a:cubicBezTo>
                  <a:cubicBezTo>
                    <a:pt x="224" y="413"/>
                    <a:pt x="311" y="437"/>
                    <a:pt x="392" y="437"/>
                  </a:cubicBezTo>
                  <a:cubicBezTo>
                    <a:pt x="421" y="437"/>
                    <a:pt x="450" y="433"/>
                    <a:pt x="477" y="427"/>
                  </a:cubicBezTo>
                  <a:cubicBezTo>
                    <a:pt x="552" y="402"/>
                    <a:pt x="602" y="377"/>
                    <a:pt x="652" y="326"/>
                  </a:cubicBezTo>
                  <a:cubicBezTo>
                    <a:pt x="677" y="276"/>
                    <a:pt x="702" y="201"/>
                    <a:pt x="677" y="151"/>
                  </a:cubicBezTo>
                  <a:cubicBezTo>
                    <a:pt x="652" y="101"/>
                    <a:pt x="602" y="76"/>
                    <a:pt x="552" y="51"/>
                  </a:cubicBezTo>
                  <a:cubicBezTo>
                    <a:pt x="527" y="26"/>
                    <a:pt x="502" y="26"/>
                    <a:pt x="477" y="26"/>
                  </a:cubicBezTo>
                  <a:cubicBezTo>
                    <a:pt x="477" y="26"/>
                    <a:pt x="451"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4"/>
            <p:cNvSpPr/>
            <p:nvPr/>
          </p:nvSpPr>
          <p:spPr>
            <a:xfrm>
              <a:off x="8016356" y="3056081"/>
              <a:ext cx="88571" cy="55058"/>
            </a:xfrm>
            <a:custGeom>
              <a:avLst/>
              <a:gdLst/>
              <a:ahLst/>
              <a:cxnLst/>
              <a:rect l="l" t="t" r="r" b="b"/>
              <a:pathLst>
                <a:path w="703" h="437" extrusionOk="0">
                  <a:moveTo>
                    <a:pt x="426" y="1"/>
                  </a:moveTo>
                  <a:cubicBezTo>
                    <a:pt x="351" y="1"/>
                    <a:pt x="251" y="1"/>
                    <a:pt x="151" y="51"/>
                  </a:cubicBezTo>
                  <a:cubicBezTo>
                    <a:pt x="126" y="51"/>
                    <a:pt x="126" y="51"/>
                    <a:pt x="101" y="76"/>
                  </a:cubicBezTo>
                  <a:cubicBezTo>
                    <a:pt x="50" y="101"/>
                    <a:pt x="0" y="176"/>
                    <a:pt x="0" y="226"/>
                  </a:cubicBezTo>
                  <a:cubicBezTo>
                    <a:pt x="25" y="301"/>
                    <a:pt x="76" y="352"/>
                    <a:pt x="151" y="377"/>
                  </a:cubicBezTo>
                  <a:cubicBezTo>
                    <a:pt x="224" y="413"/>
                    <a:pt x="311" y="437"/>
                    <a:pt x="392" y="437"/>
                  </a:cubicBezTo>
                  <a:cubicBezTo>
                    <a:pt x="421" y="437"/>
                    <a:pt x="450" y="433"/>
                    <a:pt x="477" y="427"/>
                  </a:cubicBezTo>
                  <a:cubicBezTo>
                    <a:pt x="552" y="402"/>
                    <a:pt x="602" y="377"/>
                    <a:pt x="652" y="326"/>
                  </a:cubicBezTo>
                  <a:cubicBezTo>
                    <a:pt x="677" y="276"/>
                    <a:pt x="702" y="201"/>
                    <a:pt x="677" y="151"/>
                  </a:cubicBezTo>
                  <a:cubicBezTo>
                    <a:pt x="652" y="101"/>
                    <a:pt x="602" y="76"/>
                    <a:pt x="552" y="51"/>
                  </a:cubicBezTo>
                  <a:cubicBezTo>
                    <a:pt x="527" y="26"/>
                    <a:pt x="502" y="26"/>
                    <a:pt x="477" y="26"/>
                  </a:cubicBezTo>
                  <a:cubicBezTo>
                    <a:pt x="477" y="26"/>
                    <a:pt x="451"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5" name="Google Shape;1965;p74"/>
          <p:cNvGrpSpPr/>
          <p:nvPr/>
        </p:nvGrpSpPr>
        <p:grpSpPr>
          <a:xfrm>
            <a:off x="2615226" y="4490986"/>
            <a:ext cx="3462049" cy="503777"/>
            <a:chOff x="2615226" y="4490986"/>
            <a:chExt cx="3462049" cy="503777"/>
          </a:xfrm>
        </p:grpSpPr>
        <p:sp>
          <p:nvSpPr>
            <p:cNvPr id="1966" name="Google Shape;1966;p74"/>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74"/>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8" name="Google Shape;1968;p74"/>
          <p:cNvSpPr/>
          <p:nvPr/>
        </p:nvSpPr>
        <p:spPr>
          <a:xfrm rot="-944110">
            <a:off x="5119657" y="3932338"/>
            <a:ext cx="662632" cy="381219"/>
          </a:xfrm>
          <a:prstGeom prst="rightArrow">
            <a:avLst>
              <a:gd name="adj1" fmla="val 50000"/>
              <a:gd name="adj2" fmla="val 50000"/>
            </a:avLst>
          </a:prstGeom>
          <a:solidFill>
            <a:schemeClr val="lt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69" name="Google Shape;1969;p74"/>
          <p:cNvPicPr preferRelativeResize="0"/>
          <p:nvPr/>
        </p:nvPicPr>
        <p:blipFill>
          <a:blip r:embed="rId3">
            <a:alphaModFix/>
          </a:blip>
          <a:stretch>
            <a:fillRect/>
          </a:stretch>
        </p:blipFill>
        <p:spPr>
          <a:xfrm>
            <a:off x="2755602" y="2686100"/>
            <a:ext cx="1491483" cy="572700"/>
          </a:xfrm>
          <a:prstGeom prst="rect">
            <a:avLst/>
          </a:prstGeom>
          <a:noFill/>
          <a:ln>
            <a:noFill/>
          </a:ln>
        </p:spPr>
      </p:pic>
      <p:pic>
        <p:nvPicPr>
          <p:cNvPr id="1970" name="Google Shape;1970;p74">
            <a:hlinkClick r:id="rId4"/>
          </p:cNvPr>
          <p:cNvPicPr preferRelativeResize="0"/>
          <p:nvPr/>
        </p:nvPicPr>
        <p:blipFill>
          <a:blip r:embed="rId5">
            <a:alphaModFix/>
          </a:blip>
          <a:stretch>
            <a:fillRect/>
          </a:stretch>
        </p:blipFill>
        <p:spPr>
          <a:xfrm>
            <a:off x="5898625" y="1548650"/>
            <a:ext cx="2117951" cy="2690850"/>
          </a:xfrm>
          <a:prstGeom prst="rect">
            <a:avLst/>
          </a:prstGeom>
          <a:noFill/>
          <a:ln>
            <a:noFill/>
          </a:ln>
          <a:effectLst>
            <a:outerShdw blurRad="57150" dist="66675" dir="228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974"/>
        <p:cNvGrpSpPr/>
        <p:nvPr/>
      </p:nvGrpSpPr>
      <p:grpSpPr>
        <a:xfrm>
          <a:off x="0" y="0"/>
          <a:ext cx="0" cy="0"/>
          <a:chOff x="0" y="0"/>
          <a:chExt cx="0" cy="0"/>
        </a:xfrm>
      </p:grpSpPr>
      <p:sp>
        <p:nvSpPr>
          <p:cNvPr id="1975" name="Google Shape;1975;p7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STEP 3: </a:t>
            </a:r>
            <a:r>
              <a:rPr lang="en">
                <a:solidFill>
                  <a:schemeClr val="lt2"/>
                </a:solidFill>
              </a:rPr>
              <a:t>Identify Possible Causes of the Problem </a:t>
            </a:r>
            <a:endParaRPr>
              <a:solidFill>
                <a:schemeClr val="lt2"/>
              </a:solidFill>
            </a:endParaRPr>
          </a:p>
        </p:txBody>
      </p:sp>
      <p:sp>
        <p:nvSpPr>
          <p:cNvPr id="1976" name="Google Shape;1976;p75"/>
          <p:cNvSpPr txBox="1">
            <a:spLocks noGrp="1"/>
          </p:cNvSpPr>
          <p:nvPr>
            <p:ph type="subTitle" idx="1"/>
          </p:nvPr>
        </p:nvSpPr>
        <p:spPr>
          <a:xfrm>
            <a:off x="2139400" y="1555950"/>
            <a:ext cx="5924400" cy="2765400"/>
          </a:xfrm>
          <a:prstGeom prst="rect">
            <a:avLst/>
          </a:prstGeom>
        </p:spPr>
        <p:txBody>
          <a:bodyPr spcFirstLastPara="1" wrap="square" lIns="0" tIns="0" rIns="0" bIns="0" anchor="ctr" anchorCtr="0">
            <a:spAutoFit/>
          </a:bodyPr>
          <a:lstStyle/>
          <a:p>
            <a:pPr marL="457200" lvl="0" indent="-330200" algn="l" rtl="0">
              <a:lnSpc>
                <a:spcPct val="150000"/>
              </a:lnSpc>
              <a:spcBef>
                <a:spcPts val="0"/>
              </a:spcBef>
              <a:spcAft>
                <a:spcPts val="0"/>
              </a:spcAft>
              <a:buSzPts val="1600"/>
              <a:buAutoNum type="arabicParenR"/>
            </a:pPr>
            <a:r>
              <a:rPr lang="en"/>
              <a:t>Students might not be sure how to ask for help </a:t>
            </a:r>
            <a:endParaRPr/>
          </a:p>
          <a:p>
            <a:pPr marL="457200" lvl="0" indent="-330200" algn="l" rtl="0">
              <a:lnSpc>
                <a:spcPct val="150000"/>
              </a:lnSpc>
              <a:spcBef>
                <a:spcPts val="0"/>
              </a:spcBef>
              <a:spcAft>
                <a:spcPts val="0"/>
              </a:spcAft>
              <a:buSzPts val="1600"/>
              <a:buAutoNum type="arabicParenR"/>
            </a:pPr>
            <a:r>
              <a:rPr lang="en"/>
              <a:t>Students might not be sure of the feeling they are having </a:t>
            </a:r>
            <a:endParaRPr/>
          </a:p>
          <a:p>
            <a:pPr marL="457200" lvl="0" indent="-330200" algn="l" rtl="0">
              <a:lnSpc>
                <a:spcPct val="150000"/>
              </a:lnSpc>
              <a:spcBef>
                <a:spcPts val="0"/>
              </a:spcBef>
              <a:spcAft>
                <a:spcPts val="0"/>
              </a:spcAft>
              <a:buSzPts val="1600"/>
              <a:buAutoNum type="arabicParenR"/>
            </a:pPr>
            <a:r>
              <a:rPr lang="en"/>
              <a:t>Students might not feel comfortable using resources or prefer other options</a:t>
            </a:r>
            <a:endParaRPr/>
          </a:p>
          <a:p>
            <a:pPr marL="914400" lvl="0" indent="0" algn="l" rtl="0">
              <a:lnSpc>
                <a:spcPct val="150000"/>
              </a:lnSpc>
              <a:spcBef>
                <a:spcPts val="1000"/>
              </a:spcBef>
              <a:spcAft>
                <a:spcPts val="0"/>
              </a:spcAft>
              <a:buNone/>
            </a:pPr>
            <a:r>
              <a:rPr lang="en" sz="1800" b="1"/>
              <a:t>Let’s Brainstorm the Rest Together….</a:t>
            </a:r>
            <a:endParaRPr sz="1800" b="1"/>
          </a:p>
          <a:p>
            <a:pPr marL="457200" lvl="0" indent="-330200" algn="l" rtl="0">
              <a:lnSpc>
                <a:spcPct val="150000"/>
              </a:lnSpc>
              <a:spcBef>
                <a:spcPts val="1000"/>
              </a:spcBef>
              <a:spcAft>
                <a:spcPts val="0"/>
              </a:spcAft>
              <a:buSzPts val="1600"/>
              <a:buAutoNum type="arabicParenR"/>
            </a:pPr>
            <a:endParaRPr/>
          </a:p>
          <a:p>
            <a:pPr marL="457200" lvl="0" indent="-330200" algn="l" rtl="0">
              <a:lnSpc>
                <a:spcPct val="150000"/>
              </a:lnSpc>
              <a:spcBef>
                <a:spcPts val="0"/>
              </a:spcBef>
              <a:spcAft>
                <a:spcPts val="0"/>
              </a:spcAft>
              <a:buSzPts val="1600"/>
              <a:buAutoNum type="arabicParenR"/>
            </a:pPr>
            <a:endParaRPr/>
          </a:p>
        </p:txBody>
      </p:sp>
      <p:grpSp>
        <p:nvGrpSpPr>
          <p:cNvPr id="1977" name="Google Shape;1977;p75"/>
          <p:cNvGrpSpPr/>
          <p:nvPr/>
        </p:nvGrpSpPr>
        <p:grpSpPr>
          <a:xfrm>
            <a:off x="1020532" y="2378509"/>
            <a:ext cx="956554" cy="2224979"/>
            <a:chOff x="7536390" y="2622925"/>
            <a:chExt cx="707563" cy="1645817"/>
          </a:xfrm>
        </p:grpSpPr>
        <p:sp>
          <p:nvSpPr>
            <p:cNvPr id="1978" name="Google Shape;1978;p75"/>
            <p:cNvSpPr/>
            <p:nvPr/>
          </p:nvSpPr>
          <p:spPr>
            <a:xfrm>
              <a:off x="8010114" y="2622925"/>
              <a:ext cx="101170" cy="193269"/>
            </a:xfrm>
            <a:custGeom>
              <a:avLst/>
              <a:gdLst/>
              <a:ahLst/>
              <a:cxnLst/>
              <a:rect l="l" t="t" r="r" b="b"/>
              <a:pathLst>
                <a:path w="803" h="1534" extrusionOk="0">
                  <a:moveTo>
                    <a:pt x="583" y="0"/>
                  </a:moveTo>
                  <a:cubicBezTo>
                    <a:pt x="572" y="0"/>
                    <a:pt x="562" y="2"/>
                    <a:pt x="552" y="5"/>
                  </a:cubicBezTo>
                  <a:cubicBezTo>
                    <a:pt x="477" y="30"/>
                    <a:pt x="477" y="130"/>
                    <a:pt x="477" y="231"/>
                  </a:cubicBezTo>
                  <a:cubicBezTo>
                    <a:pt x="477" y="682"/>
                    <a:pt x="201" y="1008"/>
                    <a:pt x="0" y="1409"/>
                  </a:cubicBezTo>
                  <a:cubicBezTo>
                    <a:pt x="50" y="1459"/>
                    <a:pt x="76" y="1484"/>
                    <a:pt x="126" y="1534"/>
                  </a:cubicBezTo>
                  <a:cubicBezTo>
                    <a:pt x="251" y="1409"/>
                    <a:pt x="326" y="1233"/>
                    <a:pt x="401" y="1083"/>
                  </a:cubicBezTo>
                  <a:cubicBezTo>
                    <a:pt x="477" y="957"/>
                    <a:pt x="552" y="807"/>
                    <a:pt x="627" y="682"/>
                  </a:cubicBezTo>
                  <a:cubicBezTo>
                    <a:pt x="702" y="506"/>
                    <a:pt x="802" y="306"/>
                    <a:pt x="752" y="130"/>
                  </a:cubicBezTo>
                  <a:cubicBezTo>
                    <a:pt x="731" y="65"/>
                    <a:pt x="652"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5"/>
            <p:cNvSpPr/>
            <p:nvPr/>
          </p:nvSpPr>
          <p:spPr>
            <a:xfrm>
              <a:off x="7656459" y="2648123"/>
              <a:ext cx="94870" cy="183945"/>
            </a:xfrm>
            <a:custGeom>
              <a:avLst/>
              <a:gdLst/>
              <a:ahLst/>
              <a:cxnLst/>
              <a:rect l="l" t="t" r="r" b="b"/>
              <a:pathLst>
                <a:path w="753" h="1460" extrusionOk="0">
                  <a:moveTo>
                    <a:pt x="220" y="1"/>
                  </a:moveTo>
                  <a:cubicBezTo>
                    <a:pt x="150" y="1"/>
                    <a:pt x="72" y="66"/>
                    <a:pt x="50" y="131"/>
                  </a:cubicBezTo>
                  <a:cubicBezTo>
                    <a:pt x="0" y="306"/>
                    <a:pt x="101" y="507"/>
                    <a:pt x="176" y="682"/>
                  </a:cubicBezTo>
                  <a:cubicBezTo>
                    <a:pt x="251" y="808"/>
                    <a:pt x="326" y="958"/>
                    <a:pt x="401" y="1083"/>
                  </a:cubicBezTo>
                  <a:cubicBezTo>
                    <a:pt x="451" y="1209"/>
                    <a:pt x="527" y="1334"/>
                    <a:pt x="627" y="1459"/>
                  </a:cubicBezTo>
                  <a:cubicBezTo>
                    <a:pt x="652" y="1409"/>
                    <a:pt x="702" y="1359"/>
                    <a:pt x="752" y="1284"/>
                  </a:cubicBezTo>
                  <a:cubicBezTo>
                    <a:pt x="552" y="958"/>
                    <a:pt x="326" y="632"/>
                    <a:pt x="326" y="206"/>
                  </a:cubicBezTo>
                  <a:cubicBezTo>
                    <a:pt x="326" y="131"/>
                    <a:pt x="326" y="31"/>
                    <a:pt x="251" y="6"/>
                  </a:cubicBezTo>
                  <a:cubicBezTo>
                    <a:pt x="241" y="2"/>
                    <a:pt x="230" y="1"/>
                    <a:pt x="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5"/>
            <p:cNvSpPr/>
            <p:nvPr/>
          </p:nvSpPr>
          <p:spPr>
            <a:xfrm>
              <a:off x="7615386" y="2735561"/>
              <a:ext cx="565317" cy="1410080"/>
            </a:xfrm>
            <a:custGeom>
              <a:avLst/>
              <a:gdLst/>
              <a:ahLst/>
              <a:cxnLst/>
              <a:rect l="l" t="t" r="r" b="b"/>
              <a:pathLst>
                <a:path w="4487" h="11192" extrusionOk="0">
                  <a:moveTo>
                    <a:pt x="1218" y="1852"/>
                  </a:moveTo>
                  <a:cubicBezTo>
                    <a:pt x="1293" y="1852"/>
                    <a:pt x="1354" y="1915"/>
                    <a:pt x="1354" y="1993"/>
                  </a:cubicBezTo>
                  <a:cubicBezTo>
                    <a:pt x="1354" y="2052"/>
                    <a:pt x="1279" y="2110"/>
                    <a:pt x="1210" y="2110"/>
                  </a:cubicBezTo>
                  <a:cubicBezTo>
                    <a:pt x="1190" y="2110"/>
                    <a:pt x="1170" y="2105"/>
                    <a:pt x="1153" y="2094"/>
                  </a:cubicBezTo>
                  <a:cubicBezTo>
                    <a:pt x="1078" y="2043"/>
                    <a:pt x="1078" y="1918"/>
                    <a:pt x="1153" y="1868"/>
                  </a:cubicBezTo>
                  <a:cubicBezTo>
                    <a:pt x="1175" y="1857"/>
                    <a:pt x="1197" y="1852"/>
                    <a:pt x="1218" y="1852"/>
                  </a:cubicBezTo>
                  <a:close/>
                  <a:moveTo>
                    <a:pt x="3160" y="1852"/>
                  </a:moveTo>
                  <a:cubicBezTo>
                    <a:pt x="3223" y="1852"/>
                    <a:pt x="3284" y="1915"/>
                    <a:pt x="3284" y="1993"/>
                  </a:cubicBezTo>
                  <a:cubicBezTo>
                    <a:pt x="3284" y="2052"/>
                    <a:pt x="3224" y="2110"/>
                    <a:pt x="3162" y="2110"/>
                  </a:cubicBezTo>
                  <a:cubicBezTo>
                    <a:pt x="3143" y="2110"/>
                    <a:pt x="3125" y="2105"/>
                    <a:pt x="3108" y="2094"/>
                  </a:cubicBezTo>
                  <a:cubicBezTo>
                    <a:pt x="3033" y="2043"/>
                    <a:pt x="3033" y="1918"/>
                    <a:pt x="3108" y="1868"/>
                  </a:cubicBezTo>
                  <a:cubicBezTo>
                    <a:pt x="3125" y="1857"/>
                    <a:pt x="3142" y="1852"/>
                    <a:pt x="3160" y="1852"/>
                  </a:cubicBezTo>
                  <a:close/>
                  <a:moveTo>
                    <a:pt x="2856" y="2459"/>
                  </a:moveTo>
                  <a:cubicBezTo>
                    <a:pt x="2866" y="2459"/>
                    <a:pt x="2875" y="2462"/>
                    <a:pt x="2883" y="2469"/>
                  </a:cubicBezTo>
                  <a:cubicBezTo>
                    <a:pt x="2908" y="2495"/>
                    <a:pt x="2933" y="2520"/>
                    <a:pt x="2908" y="2545"/>
                  </a:cubicBezTo>
                  <a:cubicBezTo>
                    <a:pt x="2833" y="2695"/>
                    <a:pt x="2682" y="2770"/>
                    <a:pt x="2532" y="2770"/>
                  </a:cubicBezTo>
                  <a:cubicBezTo>
                    <a:pt x="2482" y="2770"/>
                    <a:pt x="2432" y="2770"/>
                    <a:pt x="2407" y="2745"/>
                  </a:cubicBezTo>
                  <a:cubicBezTo>
                    <a:pt x="2356" y="2720"/>
                    <a:pt x="2356" y="2695"/>
                    <a:pt x="2356" y="2670"/>
                  </a:cubicBezTo>
                  <a:cubicBezTo>
                    <a:pt x="2381" y="2620"/>
                    <a:pt x="2407" y="2620"/>
                    <a:pt x="2432" y="2620"/>
                  </a:cubicBezTo>
                  <a:cubicBezTo>
                    <a:pt x="2470" y="2633"/>
                    <a:pt x="2509" y="2639"/>
                    <a:pt x="2547" y="2639"/>
                  </a:cubicBezTo>
                  <a:cubicBezTo>
                    <a:pt x="2655" y="2639"/>
                    <a:pt x="2752" y="2587"/>
                    <a:pt x="2808" y="2495"/>
                  </a:cubicBezTo>
                  <a:cubicBezTo>
                    <a:pt x="2808" y="2477"/>
                    <a:pt x="2833" y="2459"/>
                    <a:pt x="2856" y="2459"/>
                  </a:cubicBezTo>
                  <a:close/>
                  <a:moveTo>
                    <a:pt x="1153" y="2545"/>
                  </a:moveTo>
                  <a:cubicBezTo>
                    <a:pt x="1178" y="2545"/>
                    <a:pt x="1204" y="2570"/>
                    <a:pt x="1204" y="2570"/>
                  </a:cubicBezTo>
                  <a:cubicBezTo>
                    <a:pt x="1229" y="2570"/>
                    <a:pt x="1254" y="2570"/>
                    <a:pt x="1279" y="2595"/>
                  </a:cubicBezTo>
                  <a:cubicBezTo>
                    <a:pt x="1329" y="2620"/>
                    <a:pt x="1379" y="2645"/>
                    <a:pt x="1404" y="2695"/>
                  </a:cubicBezTo>
                  <a:cubicBezTo>
                    <a:pt x="1429" y="2745"/>
                    <a:pt x="1404" y="2820"/>
                    <a:pt x="1379" y="2870"/>
                  </a:cubicBezTo>
                  <a:cubicBezTo>
                    <a:pt x="1329" y="2921"/>
                    <a:pt x="1279" y="2946"/>
                    <a:pt x="1204" y="2971"/>
                  </a:cubicBezTo>
                  <a:cubicBezTo>
                    <a:pt x="1177" y="2977"/>
                    <a:pt x="1148" y="2981"/>
                    <a:pt x="1119" y="2981"/>
                  </a:cubicBezTo>
                  <a:cubicBezTo>
                    <a:pt x="1038" y="2981"/>
                    <a:pt x="951" y="2957"/>
                    <a:pt x="878" y="2921"/>
                  </a:cubicBezTo>
                  <a:cubicBezTo>
                    <a:pt x="803" y="2896"/>
                    <a:pt x="752" y="2845"/>
                    <a:pt x="727" y="2770"/>
                  </a:cubicBezTo>
                  <a:cubicBezTo>
                    <a:pt x="727" y="2720"/>
                    <a:pt x="777" y="2645"/>
                    <a:pt x="828" y="2620"/>
                  </a:cubicBezTo>
                  <a:cubicBezTo>
                    <a:pt x="853" y="2595"/>
                    <a:pt x="853" y="2595"/>
                    <a:pt x="878" y="2595"/>
                  </a:cubicBezTo>
                  <a:cubicBezTo>
                    <a:pt x="978" y="2545"/>
                    <a:pt x="1078" y="2545"/>
                    <a:pt x="1153" y="2545"/>
                  </a:cubicBezTo>
                  <a:close/>
                  <a:moveTo>
                    <a:pt x="2159" y="1"/>
                  </a:moveTo>
                  <a:cubicBezTo>
                    <a:pt x="1756" y="1"/>
                    <a:pt x="1348" y="278"/>
                    <a:pt x="1078" y="590"/>
                  </a:cubicBezTo>
                  <a:cubicBezTo>
                    <a:pt x="1028" y="665"/>
                    <a:pt x="978" y="715"/>
                    <a:pt x="953" y="765"/>
                  </a:cubicBezTo>
                  <a:cubicBezTo>
                    <a:pt x="652" y="1191"/>
                    <a:pt x="477" y="1667"/>
                    <a:pt x="351" y="2169"/>
                  </a:cubicBezTo>
                  <a:cubicBezTo>
                    <a:pt x="226" y="2720"/>
                    <a:pt x="151" y="3271"/>
                    <a:pt x="101" y="3823"/>
                  </a:cubicBezTo>
                  <a:cubicBezTo>
                    <a:pt x="151" y="3898"/>
                    <a:pt x="176" y="3973"/>
                    <a:pt x="226" y="4023"/>
                  </a:cubicBezTo>
                  <a:cubicBezTo>
                    <a:pt x="251" y="4073"/>
                    <a:pt x="251" y="4099"/>
                    <a:pt x="226" y="4124"/>
                  </a:cubicBezTo>
                  <a:lnTo>
                    <a:pt x="176" y="4124"/>
                  </a:lnTo>
                  <a:cubicBezTo>
                    <a:pt x="151" y="4124"/>
                    <a:pt x="151" y="4124"/>
                    <a:pt x="126" y="4099"/>
                  </a:cubicBezTo>
                  <a:cubicBezTo>
                    <a:pt x="101" y="4073"/>
                    <a:pt x="101" y="4048"/>
                    <a:pt x="76" y="4023"/>
                  </a:cubicBezTo>
                  <a:cubicBezTo>
                    <a:pt x="1" y="5001"/>
                    <a:pt x="1" y="5978"/>
                    <a:pt x="1" y="6931"/>
                  </a:cubicBezTo>
                  <a:cubicBezTo>
                    <a:pt x="1" y="7156"/>
                    <a:pt x="1" y="7382"/>
                    <a:pt x="1" y="7582"/>
                  </a:cubicBezTo>
                  <a:cubicBezTo>
                    <a:pt x="26" y="7833"/>
                    <a:pt x="26" y="8058"/>
                    <a:pt x="51" y="8284"/>
                  </a:cubicBezTo>
                  <a:cubicBezTo>
                    <a:pt x="51" y="8434"/>
                    <a:pt x="76" y="8560"/>
                    <a:pt x="76" y="8710"/>
                  </a:cubicBezTo>
                  <a:cubicBezTo>
                    <a:pt x="101" y="8760"/>
                    <a:pt x="101" y="8810"/>
                    <a:pt x="101" y="8886"/>
                  </a:cubicBezTo>
                  <a:cubicBezTo>
                    <a:pt x="151" y="9136"/>
                    <a:pt x="201" y="9412"/>
                    <a:pt x="276" y="9662"/>
                  </a:cubicBezTo>
                  <a:cubicBezTo>
                    <a:pt x="452" y="10239"/>
                    <a:pt x="752" y="10815"/>
                    <a:pt x="1304" y="11041"/>
                  </a:cubicBezTo>
                  <a:cubicBezTo>
                    <a:pt x="1404" y="11091"/>
                    <a:pt x="1529" y="11116"/>
                    <a:pt x="1630" y="11141"/>
                  </a:cubicBezTo>
                  <a:cubicBezTo>
                    <a:pt x="1630" y="11091"/>
                    <a:pt x="1630" y="11016"/>
                    <a:pt x="1630" y="10966"/>
                  </a:cubicBezTo>
                  <a:cubicBezTo>
                    <a:pt x="1630" y="10916"/>
                    <a:pt x="1655" y="10891"/>
                    <a:pt x="1680" y="10891"/>
                  </a:cubicBezTo>
                  <a:cubicBezTo>
                    <a:pt x="1730" y="10891"/>
                    <a:pt x="1755" y="10916"/>
                    <a:pt x="1755" y="10966"/>
                  </a:cubicBezTo>
                  <a:cubicBezTo>
                    <a:pt x="1755" y="11016"/>
                    <a:pt x="1755" y="11091"/>
                    <a:pt x="1755" y="11166"/>
                  </a:cubicBezTo>
                  <a:cubicBezTo>
                    <a:pt x="1905" y="11191"/>
                    <a:pt x="2056" y="11191"/>
                    <a:pt x="2206" y="11191"/>
                  </a:cubicBezTo>
                  <a:cubicBezTo>
                    <a:pt x="2407" y="11191"/>
                    <a:pt x="2582" y="11191"/>
                    <a:pt x="2782" y="11166"/>
                  </a:cubicBezTo>
                  <a:cubicBezTo>
                    <a:pt x="2782" y="11041"/>
                    <a:pt x="2782" y="10941"/>
                    <a:pt x="2782" y="10840"/>
                  </a:cubicBezTo>
                  <a:cubicBezTo>
                    <a:pt x="2808" y="10815"/>
                    <a:pt x="2833" y="10790"/>
                    <a:pt x="2858" y="10790"/>
                  </a:cubicBezTo>
                  <a:cubicBezTo>
                    <a:pt x="2908" y="10790"/>
                    <a:pt x="2933" y="10815"/>
                    <a:pt x="2933" y="10866"/>
                  </a:cubicBezTo>
                  <a:cubicBezTo>
                    <a:pt x="2908" y="10941"/>
                    <a:pt x="2908" y="11041"/>
                    <a:pt x="2908" y="11141"/>
                  </a:cubicBezTo>
                  <a:cubicBezTo>
                    <a:pt x="2983" y="11116"/>
                    <a:pt x="3033" y="11091"/>
                    <a:pt x="3108" y="11091"/>
                  </a:cubicBezTo>
                  <a:cubicBezTo>
                    <a:pt x="3660" y="10891"/>
                    <a:pt x="4061" y="10364"/>
                    <a:pt x="4236" y="9813"/>
                  </a:cubicBezTo>
                  <a:cubicBezTo>
                    <a:pt x="4437" y="9261"/>
                    <a:pt x="4462" y="8660"/>
                    <a:pt x="4462" y="8058"/>
                  </a:cubicBezTo>
                  <a:cubicBezTo>
                    <a:pt x="4487" y="7507"/>
                    <a:pt x="4487" y="6956"/>
                    <a:pt x="4487" y="6379"/>
                  </a:cubicBezTo>
                  <a:cubicBezTo>
                    <a:pt x="4487" y="6329"/>
                    <a:pt x="4487" y="6279"/>
                    <a:pt x="4487" y="6229"/>
                  </a:cubicBezTo>
                  <a:cubicBezTo>
                    <a:pt x="4487" y="5502"/>
                    <a:pt x="4462" y="4775"/>
                    <a:pt x="4387" y="4073"/>
                  </a:cubicBezTo>
                  <a:lnTo>
                    <a:pt x="4361" y="4073"/>
                  </a:lnTo>
                  <a:cubicBezTo>
                    <a:pt x="4361" y="4073"/>
                    <a:pt x="4361" y="4073"/>
                    <a:pt x="4336" y="4048"/>
                  </a:cubicBezTo>
                  <a:cubicBezTo>
                    <a:pt x="4311" y="4048"/>
                    <a:pt x="4311" y="3998"/>
                    <a:pt x="4311" y="3973"/>
                  </a:cubicBezTo>
                  <a:cubicBezTo>
                    <a:pt x="4336" y="3923"/>
                    <a:pt x="4361" y="3898"/>
                    <a:pt x="4387" y="3848"/>
                  </a:cubicBezTo>
                  <a:cubicBezTo>
                    <a:pt x="4336" y="3597"/>
                    <a:pt x="4311" y="3322"/>
                    <a:pt x="4261" y="3046"/>
                  </a:cubicBezTo>
                  <a:cubicBezTo>
                    <a:pt x="4161" y="2444"/>
                    <a:pt x="4011" y="1818"/>
                    <a:pt x="3710" y="1266"/>
                  </a:cubicBezTo>
                  <a:cubicBezTo>
                    <a:pt x="3584" y="1066"/>
                    <a:pt x="3434" y="840"/>
                    <a:pt x="3259" y="640"/>
                  </a:cubicBezTo>
                  <a:cubicBezTo>
                    <a:pt x="3209" y="590"/>
                    <a:pt x="3183" y="565"/>
                    <a:pt x="3133" y="515"/>
                  </a:cubicBezTo>
                  <a:cubicBezTo>
                    <a:pt x="2908" y="289"/>
                    <a:pt x="2657" y="114"/>
                    <a:pt x="2407" y="38"/>
                  </a:cubicBezTo>
                  <a:cubicBezTo>
                    <a:pt x="2325" y="13"/>
                    <a:pt x="2242" y="1"/>
                    <a:pt x="2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5"/>
            <p:cNvSpPr/>
            <p:nvPr/>
          </p:nvSpPr>
          <p:spPr>
            <a:xfrm>
              <a:off x="8136357" y="2768822"/>
              <a:ext cx="107595" cy="480022"/>
            </a:xfrm>
            <a:custGeom>
              <a:avLst/>
              <a:gdLst/>
              <a:ahLst/>
              <a:cxnLst/>
              <a:rect l="l" t="t" r="r" b="b"/>
              <a:pathLst>
                <a:path w="854" h="3810" extrusionOk="0">
                  <a:moveTo>
                    <a:pt x="273" y="124"/>
                  </a:moveTo>
                  <a:cubicBezTo>
                    <a:pt x="298" y="124"/>
                    <a:pt x="325" y="133"/>
                    <a:pt x="352" y="150"/>
                  </a:cubicBezTo>
                  <a:cubicBezTo>
                    <a:pt x="402" y="175"/>
                    <a:pt x="427" y="276"/>
                    <a:pt x="402" y="326"/>
                  </a:cubicBezTo>
                  <a:cubicBezTo>
                    <a:pt x="377" y="376"/>
                    <a:pt x="352" y="401"/>
                    <a:pt x="302" y="401"/>
                  </a:cubicBezTo>
                  <a:lnTo>
                    <a:pt x="226" y="401"/>
                  </a:lnTo>
                  <a:cubicBezTo>
                    <a:pt x="226" y="376"/>
                    <a:pt x="226" y="376"/>
                    <a:pt x="201" y="376"/>
                  </a:cubicBezTo>
                  <a:cubicBezTo>
                    <a:pt x="176" y="351"/>
                    <a:pt x="151" y="326"/>
                    <a:pt x="151" y="301"/>
                  </a:cubicBezTo>
                  <a:cubicBezTo>
                    <a:pt x="126" y="251"/>
                    <a:pt x="151" y="226"/>
                    <a:pt x="151" y="200"/>
                  </a:cubicBezTo>
                  <a:cubicBezTo>
                    <a:pt x="184" y="152"/>
                    <a:pt x="226" y="124"/>
                    <a:pt x="273" y="124"/>
                  </a:cubicBezTo>
                  <a:close/>
                  <a:moveTo>
                    <a:pt x="278" y="1"/>
                  </a:moveTo>
                  <a:cubicBezTo>
                    <a:pt x="189" y="1"/>
                    <a:pt x="102" y="40"/>
                    <a:pt x="51" y="125"/>
                  </a:cubicBezTo>
                  <a:cubicBezTo>
                    <a:pt x="1" y="175"/>
                    <a:pt x="1" y="251"/>
                    <a:pt x="26" y="326"/>
                  </a:cubicBezTo>
                  <a:cubicBezTo>
                    <a:pt x="26" y="376"/>
                    <a:pt x="76" y="426"/>
                    <a:pt x="126" y="451"/>
                  </a:cubicBezTo>
                  <a:cubicBezTo>
                    <a:pt x="126" y="476"/>
                    <a:pt x="126" y="476"/>
                    <a:pt x="126" y="501"/>
                  </a:cubicBezTo>
                  <a:cubicBezTo>
                    <a:pt x="176" y="526"/>
                    <a:pt x="226" y="526"/>
                    <a:pt x="277" y="526"/>
                  </a:cubicBezTo>
                  <a:cubicBezTo>
                    <a:pt x="703" y="1479"/>
                    <a:pt x="678" y="2657"/>
                    <a:pt x="252" y="3584"/>
                  </a:cubicBezTo>
                  <a:cubicBezTo>
                    <a:pt x="226" y="3634"/>
                    <a:pt x="201" y="3659"/>
                    <a:pt x="176" y="3709"/>
                  </a:cubicBezTo>
                  <a:cubicBezTo>
                    <a:pt x="176" y="3734"/>
                    <a:pt x="176" y="3784"/>
                    <a:pt x="201" y="3784"/>
                  </a:cubicBezTo>
                  <a:cubicBezTo>
                    <a:pt x="226" y="3809"/>
                    <a:pt x="226" y="3809"/>
                    <a:pt x="252" y="3809"/>
                  </a:cubicBezTo>
                  <a:cubicBezTo>
                    <a:pt x="277" y="3784"/>
                    <a:pt x="277" y="3784"/>
                    <a:pt x="302" y="3759"/>
                  </a:cubicBezTo>
                  <a:cubicBezTo>
                    <a:pt x="803" y="2782"/>
                    <a:pt x="853" y="1529"/>
                    <a:pt x="402" y="501"/>
                  </a:cubicBezTo>
                  <a:cubicBezTo>
                    <a:pt x="452" y="476"/>
                    <a:pt x="502" y="426"/>
                    <a:pt x="502" y="376"/>
                  </a:cubicBezTo>
                  <a:cubicBezTo>
                    <a:pt x="577" y="251"/>
                    <a:pt x="527" y="100"/>
                    <a:pt x="402" y="25"/>
                  </a:cubicBezTo>
                  <a:cubicBezTo>
                    <a:pt x="362" y="9"/>
                    <a:pt x="320"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5"/>
            <p:cNvSpPr/>
            <p:nvPr/>
          </p:nvSpPr>
          <p:spPr>
            <a:xfrm>
              <a:off x="7536390" y="2825518"/>
              <a:ext cx="110745" cy="429626"/>
            </a:xfrm>
            <a:custGeom>
              <a:avLst/>
              <a:gdLst/>
              <a:ahLst/>
              <a:cxnLst/>
              <a:rect l="l" t="t" r="r" b="b"/>
              <a:pathLst>
                <a:path w="879" h="3410" extrusionOk="0">
                  <a:moveTo>
                    <a:pt x="502" y="126"/>
                  </a:moveTo>
                  <a:cubicBezTo>
                    <a:pt x="552" y="126"/>
                    <a:pt x="577" y="151"/>
                    <a:pt x="602" y="151"/>
                  </a:cubicBezTo>
                  <a:cubicBezTo>
                    <a:pt x="628" y="202"/>
                    <a:pt x="653" y="252"/>
                    <a:pt x="628" y="327"/>
                  </a:cubicBezTo>
                  <a:cubicBezTo>
                    <a:pt x="628" y="352"/>
                    <a:pt x="577" y="377"/>
                    <a:pt x="552" y="427"/>
                  </a:cubicBezTo>
                  <a:cubicBezTo>
                    <a:pt x="527" y="427"/>
                    <a:pt x="502" y="452"/>
                    <a:pt x="502" y="452"/>
                  </a:cubicBezTo>
                  <a:cubicBezTo>
                    <a:pt x="452" y="452"/>
                    <a:pt x="427" y="452"/>
                    <a:pt x="402" y="427"/>
                  </a:cubicBezTo>
                  <a:cubicBezTo>
                    <a:pt x="377" y="402"/>
                    <a:pt x="352" y="377"/>
                    <a:pt x="352" y="327"/>
                  </a:cubicBezTo>
                  <a:cubicBezTo>
                    <a:pt x="327" y="252"/>
                    <a:pt x="377" y="177"/>
                    <a:pt x="452" y="126"/>
                  </a:cubicBezTo>
                  <a:close/>
                  <a:moveTo>
                    <a:pt x="507" y="0"/>
                  </a:moveTo>
                  <a:cubicBezTo>
                    <a:pt x="473" y="0"/>
                    <a:pt x="437" y="8"/>
                    <a:pt x="402" y="26"/>
                  </a:cubicBezTo>
                  <a:cubicBezTo>
                    <a:pt x="277" y="76"/>
                    <a:pt x="201" y="227"/>
                    <a:pt x="227" y="352"/>
                  </a:cubicBezTo>
                  <a:cubicBezTo>
                    <a:pt x="227" y="427"/>
                    <a:pt x="252" y="477"/>
                    <a:pt x="302" y="502"/>
                  </a:cubicBezTo>
                  <a:cubicBezTo>
                    <a:pt x="201" y="653"/>
                    <a:pt x="126" y="878"/>
                    <a:pt x="101" y="1029"/>
                  </a:cubicBezTo>
                  <a:cubicBezTo>
                    <a:pt x="1" y="1781"/>
                    <a:pt x="227" y="2583"/>
                    <a:pt x="703" y="3309"/>
                  </a:cubicBezTo>
                  <a:cubicBezTo>
                    <a:pt x="728" y="3334"/>
                    <a:pt x="728" y="3359"/>
                    <a:pt x="753" y="3385"/>
                  </a:cubicBezTo>
                  <a:cubicBezTo>
                    <a:pt x="778" y="3410"/>
                    <a:pt x="778" y="3410"/>
                    <a:pt x="803" y="3410"/>
                  </a:cubicBezTo>
                  <a:lnTo>
                    <a:pt x="853" y="3410"/>
                  </a:lnTo>
                  <a:cubicBezTo>
                    <a:pt x="878" y="3385"/>
                    <a:pt x="878" y="3359"/>
                    <a:pt x="853" y="3309"/>
                  </a:cubicBezTo>
                  <a:cubicBezTo>
                    <a:pt x="803" y="3259"/>
                    <a:pt x="778" y="3184"/>
                    <a:pt x="728" y="3109"/>
                  </a:cubicBezTo>
                  <a:cubicBezTo>
                    <a:pt x="327" y="2432"/>
                    <a:pt x="151" y="1730"/>
                    <a:pt x="227" y="1054"/>
                  </a:cubicBezTo>
                  <a:cubicBezTo>
                    <a:pt x="252" y="903"/>
                    <a:pt x="327" y="703"/>
                    <a:pt x="427" y="578"/>
                  </a:cubicBezTo>
                  <a:lnTo>
                    <a:pt x="527" y="578"/>
                  </a:lnTo>
                  <a:cubicBezTo>
                    <a:pt x="552" y="552"/>
                    <a:pt x="602" y="527"/>
                    <a:pt x="628" y="527"/>
                  </a:cubicBezTo>
                  <a:cubicBezTo>
                    <a:pt x="678" y="477"/>
                    <a:pt x="728" y="427"/>
                    <a:pt x="753" y="377"/>
                  </a:cubicBezTo>
                  <a:cubicBezTo>
                    <a:pt x="803" y="277"/>
                    <a:pt x="778" y="151"/>
                    <a:pt x="678" y="76"/>
                  </a:cubicBezTo>
                  <a:cubicBezTo>
                    <a:pt x="629" y="28"/>
                    <a:pt x="570" y="0"/>
                    <a:pt x="5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5"/>
            <p:cNvSpPr/>
            <p:nvPr/>
          </p:nvSpPr>
          <p:spPr>
            <a:xfrm>
              <a:off x="7773252" y="4107600"/>
              <a:ext cx="69672" cy="161141"/>
            </a:xfrm>
            <a:custGeom>
              <a:avLst/>
              <a:gdLst/>
              <a:ahLst/>
              <a:cxnLst/>
              <a:rect l="l" t="t" r="r" b="b"/>
              <a:pathLst>
                <a:path w="553" h="1279" extrusionOk="0">
                  <a:moveTo>
                    <a:pt x="427" y="1"/>
                  </a:moveTo>
                  <a:cubicBezTo>
                    <a:pt x="402" y="1"/>
                    <a:pt x="377" y="26"/>
                    <a:pt x="377" y="76"/>
                  </a:cubicBezTo>
                  <a:cubicBezTo>
                    <a:pt x="377" y="126"/>
                    <a:pt x="377" y="201"/>
                    <a:pt x="377" y="251"/>
                  </a:cubicBezTo>
                  <a:cubicBezTo>
                    <a:pt x="377" y="377"/>
                    <a:pt x="402" y="477"/>
                    <a:pt x="402" y="602"/>
                  </a:cubicBezTo>
                  <a:cubicBezTo>
                    <a:pt x="402" y="778"/>
                    <a:pt x="402" y="953"/>
                    <a:pt x="402" y="1078"/>
                  </a:cubicBezTo>
                  <a:lnTo>
                    <a:pt x="76" y="1153"/>
                  </a:lnTo>
                  <a:cubicBezTo>
                    <a:pt x="26" y="1153"/>
                    <a:pt x="1" y="1204"/>
                    <a:pt x="26" y="1229"/>
                  </a:cubicBezTo>
                  <a:cubicBezTo>
                    <a:pt x="26" y="1254"/>
                    <a:pt x="51" y="1279"/>
                    <a:pt x="76" y="1279"/>
                  </a:cubicBezTo>
                  <a:lnTo>
                    <a:pt x="101" y="1279"/>
                  </a:lnTo>
                  <a:lnTo>
                    <a:pt x="502" y="1179"/>
                  </a:lnTo>
                  <a:cubicBezTo>
                    <a:pt x="527" y="1179"/>
                    <a:pt x="552" y="1153"/>
                    <a:pt x="552" y="1128"/>
                  </a:cubicBezTo>
                  <a:cubicBezTo>
                    <a:pt x="527" y="978"/>
                    <a:pt x="527" y="778"/>
                    <a:pt x="527" y="602"/>
                  </a:cubicBezTo>
                  <a:cubicBezTo>
                    <a:pt x="527" y="477"/>
                    <a:pt x="527" y="377"/>
                    <a:pt x="502" y="276"/>
                  </a:cubicBezTo>
                  <a:cubicBezTo>
                    <a:pt x="502" y="201"/>
                    <a:pt x="502" y="126"/>
                    <a:pt x="502" y="76"/>
                  </a:cubicBezTo>
                  <a:cubicBezTo>
                    <a:pt x="502" y="26"/>
                    <a:pt x="477" y="1"/>
                    <a:pt x="4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5"/>
            <p:cNvSpPr/>
            <p:nvPr/>
          </p:nvSpPr>
          <p:spPr>
            <a:xfrm>
              <a:off x="7962742" y="4095001"/>
              <a:ext cx="85421" cy="167441"/>
            </a:xfrm>
            <a:custGeom>
              <a:avLst/>
              <a:gdLst/>
              <a:ahLst/>
              <a:cxnLst/>
              <a:rect l="l" t="t" r="r" b="b"/>
              <a:pathLst>
                <a:path w="678" h="1329" extrusionOk="0">
                  <a:moveTo>
                    <a:pt x="101" y="0"/>
                  </a:moveTo>
                  <a:cubicBezTo>
                    <a:pt x="76" y="0"/>
                    <a:pt x="51" y="25"/>
                    <a:pt x="25" y="50"/>
                  </a:cubicBezTo>
                  <a:cubicBezTo>
                    <a:pt x="25" y="151"/>
                    <a:pt x="25" y="276"/>
                    <a:pt x="25" y="376"/>
                  </a:cubicBezTo>
                  <a:cubicBezTo>
                    <a:pt x="0" y="627"/>
                    <a:pt x="0" y="903"/>
                    <a:pt x="0" y="1178"/>
                  </a:cubicBezTo>
                  <a:cubicBezTo>
                    <a:pt x="0" y="1203"/>
                    <a:pt x="25" y="1228"/>
                    <a:pt x="51" y="1228"/>
                  </a:cubicBezTo>
                  <a:lnTo>
                    <a:pt x="577" y="1329"/>
                  </a:lnTo>
                  <a:lnTo>
                    <a:pt x="602" y="1329"/>
                  </a:lnTo>
                  <a:cubicBezTo>
                    <a:pt x="627" y="1329"/>
                    <a:pt x="652" y="1304"/>
                    <a:pt x="652" y="1279"/>
                  </a:cubicBezTo>
                  <a:cubicBezTo>
                    <a:pt x="677" y="1253"/>
                    <a:pt x="652" y="1203"/>
                    <a:pt x="602" y="1203"/>
                  </a:cubicBezTo>
                  <a:lnTo>
                    <a:pt x="126" y="1128"/>
                  </a:lnTo>
                  <a:cubicBezTo>
                    <a:pt x="126" y="852"/>
                    <a:pt x="151" y="602"/>
                    <a:pt x="151" y="351"/>
                  </a:cubicBezTo>
                  <a:cubicBezTo>
                    <a:pt x="151" y="251"/>
                    <a:pt x="151" y="151"/>
                    <a:pt x="176" y="76"/>
                  </a:cubicBezTo>
                  <a:cubicBezTo>
                    <a:pt x="176" y="25"/>
                    <a:pt x="151" y="0"/>
                    <a:pt x="1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5"/>
            <p:cNvSpPr/>
            <p:nvPr/>
          </p:nvSpPr>
          <p:spPr>
            <a:xfrm>
              <a:off x="7751204" y="2968896"/>
              <a:ext cx="34773" cy="32505"/>
            </a:xfrm>
            <a:custGeom>
              <a:avLst/>
              <a:gdLst/>
              <a:ahLst/>
              <a:cxnLst/>
              <a:rect l="l" t="t" r="r" b="b"/>
              <a:pathLst>
                <a:path w="276" h="258" extrusionOk="0">
                  <a:moveTo>
                    <a:pt x="140" y="0"/>
                  </a:moveTo>
                  <a:cubicBezTo>
                    <a:pt x="119" y="0"/>
                    <a:pt x="97" y="5"/>
                    <a:pt x="75" y="16"/>
                  </a:cubicBezTo>
                  <a:cubicBezTo>
                    <a:pt x="0" y="66"/>
                    <a:pt x="0" y="191"/>
                    <a:pt x="75" y="242"/>
                  </a:cubicBezTo>
                  <a:cubicBezTo>
                    <a:pt x="92" y="253"/>
                    <a:pt x="112" y="258"/>
                    <a:pt x="132" y="258"/>
                  </a:cubicBezTo>
                  <a:cubicBezTo>
                    <a:pt x="201" y="258"/>
                    <a:pt x="276" y="200"/>
                    <a:pt x="276" y="141"/>
                  </a:cubicBezTo>
                  <a:cubicBezTo>
                    <a:pt x="276" y="63"/>
                    <a:pt x="21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5"/>
            <p:cNvSpPr/>
            <p:nvPr/>
          </p:nvSpPr>
          <p:spPr>
            <a:xfrm>
              <a:off x="7997515" y="2968896"/>
              <a:ext cx="31623" cy="32505"/>
            </a:xfrm>
            <a:custGeom>
              <a:avLst/>
              <a:gdLst/>
              <a:ahLst/>
              <a:cxnLst/>
              <a:rect l="l" t="t" r="r" b="b"/>
              <a:pathLst>
                <a:path w="251" h="258" extrusionOk="0">
                  <a:moveTo>
                    <a:pt x="127" y="0"/>
                  </a:moveTo>
                  <a:cubicBezTo>
                    <a:pt x="109" y="0"/>
                    <a:pt x="92" y="5"/>
                    <a:pt x="75" y="16"/>
                  </a:cubicBezTo>
                  <a:cubicBezTo>
                    <a:pt x="0" y="66"/>
                    <a:pt x="0" y="191"/>
                    <a:pt x="75" y="242"/>
                  </a:cubicBezTo>
                  <a:cubicBezTo>
                    <a:pt x="92" y="253"/>
                    <a:pt x="110" y="258"/>
                    <a:pt x="129" y="258"/>
                  </a:cubicBezTo>
                  <a:cubicBezTo>
                    <a:pt x="191" y="258"/>
                    <a:pt x="251" y="200"/>
                    <a:pt x="251" y="141"/>
                  </a:cubicBezTo>
                  <a:cubicBezTo>
                    <a:pt x="251" y="63"/>
                    <a:pt x="190" y="0"/>
                    <a:pt x="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5"/>
            <p:cNvSpPr/>
            <p:nvPr/>
          </p:nvSpPr>
          <p:spPr>
            <a:xfrm>
              <a:off x="7912220" y="3045372"/>
              <a:ext cx="72696" cy="39309"/>
            </a:xfrm>
            <a:custGeom>
              <a:avLst/>
              <a:gdLst/>
              <a:ahLst/>
              <a:cxnLst/>
              <a:rect l="l" t="t" r="r" b="b"/>
              <a:pathLst>
                <a:path w="577" h="312" extrusionOk="0">
                  <a:moveTo>
                    <a:pt x="500" y="0"/>
                  </a:moveTo>
                  <a:cubicBezTo>
                    <a:pt x="477" y="0"/>
                    <a:pt x="452" y="18"/>
                    <a:pt x="452" y="36"/>
                  </a:cubicBezTo>
                  <a:cubicBezTo>
                    <a:pt x="396" y="128"/>
                    <a:pt x="299" y="180"/>
                    <a:pt x="191" y="180"/>
                  </a:cubicBezTo>
                  <a:cubicBezTo>
                    <a:pt x="153" y="180"/>
                    <a:pt x="114" y="174"/>
                    <a:pt x="76" y="161"/>
                  </a:cubicBezTo>
                  <a:cubicBezTo>
                    <a:pt x="51" y="161"/>
                    <a:pt x="25" y="161"/>
                    <a:pt x="0" y="211"/>
                  </a:cubicBezTo>
                  <a:cubicBezTo>
                    <a:pt x="0" y="236"/>
                    <a:pt x="0" y="261"/>
                    <a:pt x="51" y="286"/>
                  </a:cubicBezTo>
                  <a:cubicBezTo>
                    <a:pt x="76" y="311"/>
                    <a:pt x="126" y="311"/>
                    <a:pt x="176" y="311"/>
                  </a:cubicBezTo>
                  <a:cubicBezTo>
                    <a:pt x="326" y="311"/>
                    <a:pt x="477" y="236"/>
                    <a:pt x="552" y="86"/>
                  </a:cubicBezTo>
                  <a:cubicBezTo>
                    <a:pt x="577" y="61"/>
                    <a:pt x="552" y="36"/>
                    <a:pt x="527" y="10"/>
                  </a:cubicBezTo>
                  <a:cubicBezTo>
                    <a:pt x="519" y="3"/>
                    <a:pt x="510"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5"/>
            <p:cNvSpPr/>
            <p:nvPr/>
          </p:nvSpPr>
          <p:spPr>
            <a:xfrm>
              <a:off x="7706981" y="3056081"/>
              <a:ext cx="88571" cy="55058"/>
            </a:xfrm>
            <a:custGeom>
              <a:avLst/>
              <a:gdLst/>
              <a:ahLst/>
              <a:cxnLst/>
              <a:rect l="l" t="t" r="r" b="b"/>
              <a:pathLst>
                <a:path w="703" h="437" extrusionOk="0">
                  <a:moveTo>
                    <a:pt x="426" y="1"/>
                  </a:moveTo>
                  <a:cubicBezTo>
                    <a:pt x="351" y="1"/>
                    <a:pt x="251" y="1"/>
                    <a:pt x="151" y="51"/>
                  </a:cubicBezTo>
                  <a:cubicBezTo>
                    <a:pt x="126" y="51"/>
                    <a:pt x="126" y="51"/>
                    <a:pt x="101" y="76"/>
                  </a:cubicBezTo>
                  <a:cubicBezTo>
                    <a:pt x="50" y="101"/>
                    <a:pt x="0" y="176"/>
                    <a:pt x="0" y="226"/>
                  </a:cubicBezTo>
                  <a:cubicBezTo>
                    <a:pt x="25" y="301"/>
                    <a:pt x="76" y="352"/>
                    <a:pt x="151" y="377"/>
                  </a:cubicBezTo>
                  <a:cubicBezTo>
                    <a:pt x="224" y="413"/>
                    <a:pt x="311" y="437"/>
                    <a:pt x="392" y="437"/>
                  </a:cubicBezTo>
                  <a:cubicBezTo>
                    <a:pt x="421" y="437"/>
                    <a:pt x="450" y="433"/>
                    <a:pt x="477" y="427"/>
                  </a:cubicBezTo>
                  <a:cubicBezTo>
                    <a:pt x="552" y="402"/>
                    <a:pt x="602" y="377"/>
                    <a:pt x="652" y="326"/>
                  </a:cubicBezTo>
                  <a:cubicBezTo>
                    <a:pt x="677" y="276"/>
                    <a:pt x="702" y="201"/>
                    <a:pt x="677" y="151"/>
                  </a:cubicBezTo>
                  <a:cubicBezTo>
                    <a:pt x="652" y="101"/>
                    <a:pt x="602" y="76"/>
                    <a:pt x="552" y="51"/>
                  </a:cubicBezTo>
                  <a:cubicBezTo>
                    <a:pt x="527" y="26"/>
                    <a:pt x="502" y="26"/>
                    <a:pt x="477" y="26"/>
                  </a:cubicBezTo>
                  <a:cubicBezTo>
                    <a:pt x="477" y="26"/>
                    <a:pt x="451"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5"/>
            <p:cNvSpPr/>
            <p:nvPr/>
          </p:nvSpPr>
          <p:spPr>
            <a:xfrm>
              <a:off x="8016356" y="3056081"/>
              <a:ext cx="88571" cy="55058"/>
            </a:xfrm>
            <a:custGeom>
              <a:avLst/>
              <a:gdLst/>
              <a:ahLst/>
              <a:cxnLst/>
              <a:rect l="l" t="t" r="r" b="b"/>
              <a:pathLst>
                <a:path w="703" h="437" extrusionOk="0">
                  <a:moveTo>
                    <a:pt x="426" y="1"/>
                  </a:moveTo>
                  <a:cubicBezTo>
                    <a:pt x="351" y="1"/>
                    <a:pt x="251" y="1"/>
                    <a:pt x="151" y="51"/>
                  </a:cubicBezTo>
                  <a:cubicBezTo>
                    <a:pt x="126" y="51"/>
                    <a:pt x="126" y="51"/>
                    <a:pt x="101" y="76"/>
                  </a:cubicBezTo>
                  <a:cubicBezTo>
                    <a:pt x="50" y="101"/>
                    <a:pt x="0" y="176"/>
                    <a:pt x="0" y="226"/>
                  </a:cubicBezTo>
                  <a:cubicBezTo>
                    <a:pt x="25" y="301"/>
                    <a:pt x="76" y="352"/>
                    <a:pt x="151" y="377"/>
                  </a:cubicBezTo>
                  <a:cubicBezTo>
                    <a:pt x="224" y="413"/>
                    <a:pt x="311" y="437"/>
                    <a:pt x="392" y="437"/>
                  </a:cubicBezTo>
                  <a:cubicBezTo>
                    <a:pt x="421" y="437"/>
                    <a:pt x="450" y="433"/>
                    <a:pt x="477" y="427"/>
                  </a:cubicBezTo>
                  <a:cubicBezTo>
                    <a:pt x="552" y="402"/>
                    <a:pt x="602" y="377"/>
                    <a:pt x="652" y="326"/>
                  </a:cubicBezTo>
                  <a:cubicBezTo>
                    <a:pt x="677" y="276"/>
                    <a:pt x="702" y="201"/>
                    <a:pt x="677" y="151"/>
                  </a:cubicBezTo>
                  <a:cubicBezTo>
                    <a:pt x="652" y="101"/>
                    <a:pt x="602" y="76"/>
                    <a:pt x="552" y="51"/>
                  </a:cubicBezTo>
                  <a:cubicBezTo>
                    <a:pt x="527" y="26"/>
                    <a:pt x="502" y="26"/>
                    <a:pt x="477" y="26"/>
                  </a:cubicBezTo>
                  <a:cubicBezTo>
                    <a:pt x="477" y="26"/>
                    <a:pt x="451"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 name="Google Shape;1990;p75"/>
          <p:cNvGrpSpPr/>
          <p:nvPr/>
        </p:nvGrpSpPr>
        <p:grpSpPr>
          <a:xfrm>
            <a:off x="2615226" y="4490986"/>
            <a:ext cx="3462049" cy="503777"/>
            <a:chOff x="2615226" y="4490986"/>
            <a:chExt cx="3462049" cy="503777"/>
          </a:xfrm>
        </p:grpSpPr>
        <p:sp>
          <p:nvSpPr>
            <p:cNvPr id="1991" name="Google Shape;1991;p75"/>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5"/>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un Elementary Education by Slidesgo">
  <a:themeElements>
    <a:clrScheme name="Simple Light">
      <a:dk1>
        <a:srgbClr val="80B6AC"/>
      </a:dk1>
      <a:lt1>
        <a:srgbClr val="F2F2E9"/>
      </a:lt1>
      <a:dk2>
        <a:srgbClr val="6E61A7"/>
      </a:dk2>
      <a:lt2>
        <a:srgbClr val="F27573"/>
      </a:lt2>
      <a:accent1>
        <a:srgbClr val="FF9C5D"/>
      </a:accent1>
      <a:accent2>
        <a:srgbClr val="FFD966"/>
      </a:accent2>
      <a:accent3>
        <a:srgbClr val="CFE26B"/>
      </a:accent3>
      <a:accent4>
        <a:srgbClr val="97D8CC"/>
      </a:accent4>
      <a:accent5>
        <a:srgbClr val="FC5E8F"/>
      </a:accent5>
      <a:accent6>
        <a:srgbClr val="F481A2"/>
      </a:accent6>
      <a:hlink>
        <a:srgbClr val="F2757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un Elementary Education by Slidesgo">
  <a:themeElements>
    <a:clrScheme name="Simple Light">
      <a:dk1>
        <a:srgbClr val="80B6AC"/>
      </a:dk1>
      <a:lt1>
        <a:srgbClr val="F2F2E9"/>
      </a:lt1>
      <a:dk2>
        <a:srgbClr val="6E61A7"/>
      </a:dk2>
      <a:lt2>
        <a:srgbClr val="F27573"/>
      </a:lt2>
      <a:accent1>
        <a:srgbClr val="FF9C5D"/>
      </a:accent1>
      <a:accent2>
        <a:srgbClr val="FFD966"/>
      </a:accent2>
      <a:accent3>
        <a:srgbClr val="CFE26B"/>
      </a:accent3>
      <a:accent4>
        <a:srgbClr val="97D8CC"/>
      </a:accent4>
      <a:accent5>
        <a:srgbClr val="FC5E8F"/>
      </a:accent5>
      <a:accent6>
        <a:srgbClr val="F481A2"/>
      </a:accent6>
      <a:hlink>
        <a:srgbClr val="F2757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512</Words>
  <Application>Microsoft Office PowerPoint</Application>
  <PresentationFormat>On-screen Show (16:9)</PresentationFormat>
  <Paragraphs>84</Paragraphs>
  <Slides>13</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Manjari</vt:lpstr>
      <vt:lpstr>Poppins</vt:lpstr>
      <vt:lpstr>Arial</vt:lpstr>
      <vt:lpstr>Raleway</vt:lpstr>
      <vt:lpstr>Livvic</vt:lpstr>
      <vt:lpstr>Roboto Condensed Light</vt:lpstr>
      <vt:lpstr>Boogaloo</vt:lpstr>
      <vt:lpstr>Simple Light</vt:lpstr>
      <vt:lpstr>Fun Elementary Education by Slidesgo</vt:lpstr>
      <vt:lpstr>Fun Elementary Education by Slidesgo</vt:lpstr>
      <vt:lpstr>Managing BIG Emotions</vt:lpstr>
      <vt:lpstr>Learning Target </vt:lpstr>
      <vt:lpstr>What is PPA? </vt:lpstr>
      <vt:lpstr>The 6 Steps of PPA </vt:lpstr>
      <vt:lpstr>The 6 Steps of PPA </vt:lpstr>
      <vt:lpstr>Have you ever… </vt:lpstr>
      <vt:lpstr>STEP 1: Define the Problem </vt:lpstr>
      <vt:lpstr>STEP 2: Gather Evidence of the Problem </vt:lpstr>
      <vt:lpstr>STEP 3: Identify Possible Causes of the Problem </vt:lpstr>
      <vt:lpstr>STEP 4: Examine An Existing Policy  </vt:lpstr>
      <vt:lpstr>STEP 5: Develop New Solutions </vt:lpstr>
      <vt:lpstr>Evaluate Our Choices </vt:lpstr>
      <vt:lpstr>STEP 6: Select the BEST Solution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BIG Emotions</dc:title>
  <cp:lastModifiedBy>Joseph Montecalvo</cp:lastModifiedBy>
  <cp:revision>1</cp:revision>
  <dcterms:modified xsi:type="dcterms:W3CDTF">2022-04-06T13:07:41Z</dcterms:modified>
</cp:coreProperties>
</file>