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13"/>
      <p:bold r:id="rId14"/>
    </p:embeddedFont>
    <p:embeddedFont>
      <p:font typeface="Source Code Pro" panose="020B0509030403020204" pitchFamily="49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e Montecalv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70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1b8901bce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1b8901bce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3997e97b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3997e97b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0858c5b1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0858c5b12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0858c5b12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0858c5b12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858c5b12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858c5b12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3997e97bc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3997e97bc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0858c5b12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0858c5b12f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1a63a857b8_1_3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1a63a857b8_1_3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1b8901bc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1b8901bc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lippedtips.com/plegal/ppae/step6a.html" TargetMode="External"/><Relationship Id="rId3" Type="http://schemas.openxmlformats.org/officeDocument/2006/relationships/hyperlink" Target="https://flippedtips.com/plegal/ppae/step1a.html" TargetMode="External"/><Relationship Id="rId7" Type="http://schemas.openxmlformats.org/officeDocument/2006/relationships/hyperlink" Target="https://flippedtips.com/plegal/ppae/step5a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flippedtips.com/plegal/ppae/step4a.html" TargetMode="External"/><Relationship Id="rId5" Type="http://schemas.openxmlformats.org/officeDocument/2006/relationships/hyperlink" Target="https://flippedtips.com/plegal/ppae/step3a.html" TargetMode="External"/><Relationship Id="rId4" Type="http://schemas.openxmlformats.org/officeDocument/2006/relationships/hyperlink" Target="https://flippedtips.com/plegal/ppae/step2a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Exploring the Problem of E- Waste at PS 63</a:t>
            </a:r>
            <a:endParaRPr dirty="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3" name="Google Shape;11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00" y="45725"/>
            <a:ext cx="8520600" cy="5097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2"/>
          <p:cNvSpPr/>
          <p:nvPr/>
        </p:nvSpPr>
        <p:spPr>
          <a:xfrm>
            <a:off x="327300" y="308625"/>
            <a:ext cx="8489400" cy="801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title"/>
          </p:nvPr>
        </p:nvSpPr>
        <p:spPr>
          <a:xfrm>
            <a:off x="311700" y="37720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the best solution?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PPA Process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the problem?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Where is the evidence?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are the causes?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the existing policy?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policies can you create to correct the problem?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AutoNum type="arabicPeriod"/>
            </a:pPr>
            <a:r>
              <a:rPr lang="en" u="sng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the best policy to correct the problem?</a:t>
            </a:r>
            <a:endParaRPr u="sng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18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E-Waste? 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E-waste is any electrical or electronic equipment that’s been discarded. This includes working and broken items that are thrown in the garbage or donated to a charity reseller like Goodwill. Often, if the item goes unsold in the store, it will be thrown away. E-waste is particularly dangerous due to toxic chemicals that naturally leach from the metals inside when buried.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2300"/>
              </a:spcBef>
              <a:spcAft>
                <a:spcPts val="12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400" y="1093850"/>
            <a:ext cx="3999900" cy="3673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some potential problems that E-waste can cause?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651000"/>
            <a:ext cx="85206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Fill up landfills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Contain toxic chemicals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Waste potentially valuable materials/resources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Pollute water supplies and landfills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Take up space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Creates a “cycle of waste” that leads to more wasted valuable resources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what ways is E-Waste a problem at PS63?</a:t>
            </a:r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thousands of electronic devices at PS63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Turnover rate of devices is high. Devices go out of warranty in 5 years.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lot of broken devices that are economically unrepairable.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evidence of an E-waste problem at ps63?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Find evidence in the form of pictures, testimony from students and teachers, classroom inventories…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current policy for e waste disposal at ps 63?</a:t>
            </a: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Presently, a request is put in with the NYCDOE help desk to have a partner company come and remove the devices from the school. Must have 25 devices for pickup to be made.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all devices are eligible.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devices are picked up through the NYC Sanitation. These pickups are arranged by a custodian.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Unclear what happens to devices after that.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is this a problem at ps63?</a:t>
            </a:r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Storage of broken/obsolete devices awaiting pickup.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Potential lost opportunities to salvage devices for other projects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Lack of space to store obsolete or broken devices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Potentially repairable devices are deemed obsolete 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Solutions for fixing the e waste problem at PS 63</a:t>
            </a:r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On-screen Show (16:9)</PresentationFormat>
  <Paragraphs>35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Amatic SC</vt:lpstr>
      <vt:lpstr>Verdana</vt:lpstr>
      <vt:lpstr>Source Code Pro</vt:lpstr>
      <vt:lpstr>Beach Day</vt:lpstr>
      <vt:lpstr>Exploring the Problem of E- Waste at PS 63</vt:lpstr>
      <vt:lpstr>The PPA Process</vt:lpstr>
      <vt:lpstr>What is E-Waste? </vt:lpstr>
      <vt:lpstr>What are some potential problems that E-waste can cause?</vt:lpstr>
      <vt:lpstr>In what ways is E-Waste a problem at PS63?</vt:lpstr>
      <vt:lpstr>What is the evidence of an E-waste problem at ps63?</vt:lpstr>
      <vt:lpstr>WHat is the current policy for e waste disposal at ps 63?</vt:lpstr>
      <vt:lpstr>How is this a problem at ps63?</vt:lpstr>
      <vt:lpstr>Solutions for fixing the e waste problem at PS 63</vt:lpstr>
      <vt:lpstr>What’s the best solution?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the Problem of E- Waste at PS 63</dc:title>
  <dc:creator>Joseph Montecalvo</dc:creator>
  <cp:lastModifiedBy>Joseph Montecalvo</cp:lastModifiedBy>
  <cp:revision>1</cp:revision>
  <dcterms:modified xsi:type="dcterms:W3CDTF">2023-04-25T17:35:45Z</dcterms:modified>
</cp:coreProperties>
</file>