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3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37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99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42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43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719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90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35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6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2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54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25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56A5-9D7C-454E-B03C-A9ECE256DA9E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E39F-58A8-744D-8631-85238E4AC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91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walker@ralphbuncheschool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e/ppae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flippedtips.com/plegal/tips/worksheet1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a.edu/ssss/QR/QR5-3/mcdermott.html" TargetMode="External"/><Relationship Id="rId2" Type="http://schemas.openxmlformats.org/officeDocument/2006/relationships/hyperlink" Target="http://www.familyimpactseminars.org/fia_nlarticle_v4i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lippedtips.com/plegal/tips/worksheet2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lippedtips.com/plegal/tips/worksheet3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6261"/>
            <a:ext cx="7772400" cy="1470025"/>
          </a:xfrm>
        </p:spPr>
        <p:txBody>
          <a:bodyPr/>
          <a:lstStyle/>
          <a:p>
            <a:r>
              <a:rPr lang="en-US" dirty="0" smtClean="0"/>
              <a:t>Lack of Family Involvement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09143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Sheryll Walker-Bryant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Ralph Bunche School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P.S.125</a:t>
            </a:r>
          </a:p>
          <a:p>
            <a:r>
              <a:rPr lang="en-US" dirty="0" smtClean="0">
                <a:hlinkClick r:id="rId2"/>
              </a:rPr>
              <a:t>swalker@ralphbuncheschool.org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tick-fami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4489" y="301805"/>
            <a:ext cx="2626813" cy="182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8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of the Public Policy Analyst (</a:t>
            </a:r>
            <a:r>
              <a:rPr lang="en-US" dirty="0">
                <a:hlinkClick r:id="rId2"/>
              </a:rPr>
              <a:t>PPA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problem</a:t>
            </a:r>
          </a:p>
          <a:p>
            <a:r>
              <a:rPr lang="en-US" dirty="0"/>
              <a:t>Gather the Evidence</a:t>
            </a:r>
          </a:p>
          <a:p>
            <a:r>
              <a:rPr lang="en-US" dirty="0"/>
              <a:t>Identify the Causes</a:t>
            </a:r>
          </a:p>
          <a:p>
            <a:r>
              <a:rPr lang="en-US" dirty="0"/>
              <a:t>Evaluate an Existing Policy</a:t>
            </a:r>
          </a:p>
          <a:p>
            <a:r>
              <a:rPr lang="en-US" dirty="0"/>
              <a:t>Develop Solutions</a:t>
            </a:r>
          </a:p>
          <a:p>
            <a:r>
              <a:rPr lang="en-US" dirty="0"/>
              <a:t>Select the Best Solution (Feasibility vs. Effectiveness)</a:t>
            </a:r>
          </a:p>
        </p:txBody>
      </p:sp>
    </p:spTree>
    <p:extLst>
      <p:ext uri="{BB962C8B-B14F-4D97-AF65-F5344CB8AC3E}">
        <p14:creationId xmlns:p14="http://schemas.microsoft.com/office/powerpoint/2010/main" xmlns="" val="11829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 – PPA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at P.S. 125 have little to none family involvement.  How do we increase family involvement?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Activity:  Complete </a:t>
            </a:r>
            <a:r>
              <a:rPr lang="en-US" dirty="0" smtClean="0">
                <a:hlinkClick r:id="rId2"/>
              </a:rPr>
              <a:t>Worksheet </a:t>
            </a:r>
            <a:r>
              <a:rPr lang="en-US" dirty="0" smtClean="0">
                <a:hlinkClick r:id="rId2"/>
              </a:rPr>
              <a:t>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9122" y="50018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parent involvement sta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3098" y="2806703"/>
            <a:ext cx="3959332" cy="269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58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 the Evidence - PPA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Research: </a:t>
            </a:r>
            <a:r>
              <a:rPr lang="en-US" dirty="0" smtClean="0">
                <a:hlinkClick r:id="rId2"/>
              </a:rPr>
              <a:t>“Why Is Family Involvement in Education Important?” </a:t>
            </a:r>
            <a:r>
              <a:rPr lang="en-US" dirty="0" smtClean="0"/>
              <a:t>by Karen </a:t>
            </a:r>
            <a:r>
              <a:rPr lang="en-US" dirty="0" err="1" smtClean="0"/>
              <a:t>Bogenschneider</a:t>
            </a:r>
            <a:r>
              <a:rPr lang="en-US" dirty="0" smtClean="0"/>
              <a:t>, Beth Gross, and Carol Johnson.</a:t>
            </a:r>
          </a:p>
          <a:p>
            <a:r>
              <a:rPr lang="en-US" dirty="0" smtClean="0"/>
              <a:t>Research: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3"/>
              </a:rPr>
              <a:t>“Why Urban Parents Resist Involvement in their Children’s Elementary Education”</a:t>
            </a:r>
            <a:r>
              <a:rPr lang="en-US" dirty="0" smtClean="0"/>
              <a:t>,  by Peter McDermott and Julia Rothenberg.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Activity:  Complete </a:t>
            </a:r>
            <a:r>
              <a:rPr lang="en-US" dirty="0" smtClean="0">
                <a:hlinkClick r:id="rId4"/>
              </a:rPr>
              <a:t>Worksheet #2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68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Causes - PPA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Cultural Misunderstandings</a:t>
            </a:r>
          </a:p>
          <a:p>
            <a:r>
              <a:rPr lang="en-US" dirty="0" smtClean="0"/>
              <a:t>Financial Concerns/Work Schedules</a:t>
            </a:r>
          </a:p>
          <a:p>
            <a:r>
              <a:rPr lang="en-US" dirty="0" smtClean="0"/>
              <a:t>Diverse School Experiences among Families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Activity: Complete </a:t>
            </a:r>
            <a:r>
              <a:rPr lang="en-US" dirty="0" smtClean="0">
                <a:hlinkClick r:id="rId2"/>
              </a:rPr>
              <a:t>Worksheet #3</a:t>
            </a:r>
            <a:endParaRPr lang="en-US" dirty="0"/>
          </a:p>
        </p:txBody>
      </p:sp>
      <p:pic>
        <p:nvPicPr>
          <p:cNvPr id="4" name="Picture 3" descr="tired work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11976" y="3107594"/>
            <a:ext cx="1581992" cy="192925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116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an Existing Policy – PPA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do schools do to increase family involvement?</a:t>
            </a:r>
          </a:p>
          <a:p>
            <a:pPr marL="0" indent="0" algn="ctr">
              <a:buNone/>
            </a:pPr>
            <a:r>
              <a:rPr lang="en-US" dirty="0" smtClean="0"/>
              <a:t>NYCDOE Policies</a:t>
            </a:r>
          </a:p>
          <a:p>
            <a:r>
              <a:rPr lang="en-US" dirty="0" smtClean="0"/>
              <a:t>Each school is assigned a Parent Coordinator</a:t>
            </a:r>
          </a:p>
          <a:p>
            <a:r>
              <a:rPr lang="en-US" dirty="0" smtClean="0"/>
              <a:t>Schools are encouraged to host Family workshops</a:t>
            </a:r>
          </a:p>
          <a:p>
            <a:r>
              <a:rPr lang="en-US" dirty="0" smtClean="0"/>
              <a:t>Most schools have a PA or PTA </a:t>
            </a:r>
          </a:p>
          <a:p>
            <a:r>
              <a:rPr lang="en-US" dirty="0" smtClean="0"/>
              <a:t>Schools host Parent Orientations at the beginning of the school year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08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887"/>
            <a:ext cx="8229600" cy="4525963"/>
          </a:xfrm>
        </p:spPr>
        <p:txBody>
          <a:bodyPr/>
          <a:lstStyle/>
          <a:p>
            <a:r>
              <a:rPr lang="en-US" dirty="0" smtClean="0"/>
              <a:t>Host Cookouts</a:t>
            </a:r>
          </a:p>
          <a:p>
            <a:r>
              <a:rPr lang="en-US" dirty="0" smtClean="0"/>
              <a:t>Promote family activities like “Game Night”</a:t>
            </a:r>
          </a:p>
          <a:p>
            <a:r>
              <a:rPr lang="en-US" dirty="0" smtClean="0"/>
              <a:t>Hold a “Family Reading Night”</a:t>
            </a:r>
          </a:p>
          <a:p>
            <a:r>
              <a:rPr lang="en-US" dirty="0" smtClean="0"/>
              <a:t>Provide a “Health &amp; Fitness Night”</a:t>
            </a:r>
          </a:p>
          <a:p>
            <a:r>
              <a:rPr lang="en-US" dirty="0" smtClean="0"/>
              <a:t>Arrange for a “Technology Night”</a:t>
            </a:r>
          </a:p>
          <a:p>
            <a:r>
              <a:rPr lang="en-US" dirty="0" smtClean="0"/>
              <a:t>Hold a Parent University or Parent Academy to train parents in leadership skills</a:t>
            </a:r>
          </a:p>
          <a:p>
            <a:endParaRPr lang="en-US" dirty="0"/>
          </a:p>
        </p:txBody>
      </p:sp>
      <p:pic>
        <p:nvPicPr>
          <p:cNvPr id="4" name="Picture 3" descr="NYCParentAcadem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5976" y="5150903"/>
            <a:ext cx="2034543" cy="87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274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the Best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each group, think about which of the solutions on the previous slide may </a:t>
            </a:r>
            <a:r>
              <a:rPr lang="en-US" dirty="0" smtClean="0"/>
              <a:t>best be the course to increase family involvement.</a:t>
            </a:r>
            <a:endParaRPr lang="en-US" dirty="0"/>
          </a:p>
          <a:p>
            <a:endParaRPr lang="en-US" dirty="0"/>
          </a:p>
          <a:p>
            <a:r>
              <a:rPr lang="en-US" dirty="0"/>
              <a:t>List your reasons and be prepared to share with the larger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667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296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Lack of Family Involvement</vt:lpstr>
      <vt:lpstr>Steps of the Public Policy Analyst (PPA)</vt:lpstr>
      <vt:lpstr>Define the Problem – PPA #1</vt:lpstr>
      <vt:lpstr>Gather the Evidence - PPA #2</vt:lpstr>
      <vt:lpstr>Identify the Causes - PPA #3</vt:lpstr>
      <vt:lpstr>Evaluate an Existing Policy – PPA #4</vt:lpstr>
      <vt:lpstr>Develop Solutions</vt:lpstr>
      <vt:lpstr>Select the Best Solution</vt:lpstr>
    </vt:vector>
  </TitlesOfParts>
  <Company>NYC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User</dc:creator>
  <cp:lastModifiedBy>ann nigro</cp:lastModifiedBy>
  <cp:revision>23</cp:revision>
  <dcterms:created xsi:type="dcterms:W3CDTF">2014-08-28T15:26:37Z</dcterms:created>
  <dcterms:modified xsi:type="dcterms:W3CDTF">2015-01-06T20:56:26Z</dcterms:modified>
</cp:coreProperties>
</file>