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slow" advClick="0" advTm="6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Click="0" advTm="6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A2DBBD5-663A-47AB-B6BA-EDC5AD0EFD63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40206A0-92F8-43E4-BA29-A27A42DEEA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ransition spd="slow" advClick="0" advTm="6000">
    <p:circle/>
  </p:transition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isisprevention.com/Resources/Article-Library/Nonviolent-Crisis-Intervention-Training-Articles/10-Ways-to-Help-Reduce-Bullying-in-School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opbullying.gov/laws/federal/" TargetMode="External"/><Relationship Id="rId2" Type="http://schemas.openxmlformats.org/officeDocument/2006/relationships/hyperlink" Target="http://www.crisisprevention.com/Resources/Article-Library/Nonviolent-Crisis-Intervention-Training-Articles/10-Ways-to-Help-Reduce-Bullying-in-Schoo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bullyingstatistics.org/content/school-bullying-statistics.html" TargetMode="External"/><Relationship Id="rId4" Type="http://schemas.openxmlformats.org/officeDocument/2006/relationships/hyperlink" Target="http://www.stopbullying.gov/what-is-bullying/definition/index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lippedtips.com/plegal/tips/gather.html" TargetMode="External"/><Relationship Id="rId7" Type="http://schemas.openxmlformats.org/officeDocument/2006/relationships/hyperlink" Target="http://flippedtips.com/plegal/tips/bestsol.html" TargetMode="External"/><Relationship Id="rId2" Type="http://schemas.openxmlformats.org/officeDocument/2006/relationships/hyperlink" Target="http://flippedtips.com/plegal/tips/sel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lippedtips.com/plegal/tips/solutions.html" TargetMode="External"/><Relationship Id="rId5" Type="http://schemas.openxmlformats.org/officeDocument/2006/relationships/hyperlink" Target="http://flippedtips.com/plegal/tips/existing.html" TargetMode="External"/><Relationship Id="rId4" Type="http://schemas.openxmlformats.org/officeDocument/2006/relationships/hyperlink" Target="http://flippedtips.com/plegal/tips/identify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066800"/>
            <a:ext cx="6477000" cy="1828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School Bullying</a:t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4182035" cy="1260629"/>
          </a:xfrm>
        </p:spPr>
        <p:txBody>
          <a:bodyPr>
            <a:normAutofit/>
          </a:bodyPr>
          <a:lstStyle/>
          <a:p>
            <a:r>
              <a:rPr lang="en-US" dirty="0" smtClean="0"/>
              <a:t>By: Pamela </a:t>
            </a:r>
            <a:r>
              <a:rPr lang="en-US" dirty="0" err="1" smtClean="0"/>
              <a:t>Placido</a:t>
            </a:r>
            <a:endParaRPr lang="en-US" dirty="0" smtClean="0"/>
          </a:p>
          <a:p>
            <a:r>
              <a:rPr lang="en-US" dirty="0" smtClean="0"/>
              <a:t>P.S. 123 </a:t>
            </a:r>
            <a:r>
              <a:rPr lang="en-US" dirty="0" err="1" smtClean="0"/>
              <a:t>Mahalia</a:t>
            </a:r>
            <a:r>
              <a:rPr lang="en-US" dirty="0" smtClean="0"/>
              <a:t> Jackson  </a:t>
            </a:r>
          </a:p>
          <a:p>
            <a:r>
              <a:rPr lang="en-US" dirty="0" smtClean="0"/>
              <a:t>pplacido2@ </a:t>
            </a:r>
            <a:r>
              <a:rPr lang="en-US" dirty="0" err="1" smtClean="0"/>
              <a:t>schools.nyc.gov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1465755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408664"/>
          </a:xfrm>
        </p:spPr>
        <p:txBody>
          <a:bodyPr>
            <a:normAutofit/>
          </a:bodyPr>
          <a:lstStyle/>
          <a:p>
            <a:r>
              <a:rPr lang="en-US" dirty="0" smtClean="0"/>
              <a:t>Possible Solutions to Stop Bullying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23652"/>
            <a:ext cx="7772400" cy="3508977"/>
          </a:xfrm>
        </p:spPr>
        <p:txBody>
          <a:bodyPr/>
          <a:lstStyle/>
          <a:p>
            <a:r>
              <a:rPr lang="en-US" dirty="0" smtClean="0"/>
              <a:t>Read the article and discuss with your group possible solutions to bullying.</a:t>
            </a:r>
          </a:p>
          <a:p>
            <a:pPr marL="68580" indent="0">
              <a:buNone/>
            </a:pPr>
            <a:endParaRPr lang="en-US" dirty="0" smtClean="0"/>
          </a:p>
          <a:p>
            <a:pPr marL="6858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www.crisisprevention.com/Resources/Article-Library/Nonviolent-Crisis-Intervention-Training-Articles/10-Ways-to-Help-Reduce-Bullying-in-Schools</a:t>
            </a:r>
            <a:endParaRPr lang="en-US" dirty="0" smtClean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0643006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Resources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752600"/>
            <a:ext cx="6777317" cy="403860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http://www.crisisprevention.com/Resources/Article-Library/Nonviolent-Crisis-Intervention-Training-Articles/10-Ways-to-Help-Reduce-Bullying-in-</a:t>
            </a:r>
            <a:r>
              <a:rPr lang="en-US" dirty="0" smtClean="0">
                <a:hlinkClick r:id="rId2"/>
              </a:rPr>
              <a:t>Schools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http://www.stopbullying.gov/laws/federal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>
                <a:hlinkClick r:id="rId4"/>
              </a:rPr>
              <a:t>http://www.stopbullying.gov/what-is-bullying/definition/index.html#</a:t>
            </a:r>
            <a:r>
              <a:rPr lang="en-US" dirty="0" smtClean="0">
                <a:hlinkClick r:id="rId4"/>
              </a:rPr>
              <a:t>types</a:t>
            </a:r>
            <a:endParaRPr lang="en-US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www.bullyingstatistics.org/content/school-bullying-statistics.html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7473405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924800" cy="10668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Steps to a Public Policy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7955280" cy="366064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2"/>
              </a:rPr>
              <a:t>Define the Problem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3"/>
              </a:rPr>
              <a:t>Gather the Evidence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4"/>
              </a:rPr>
              <a:t>Identify Causes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5"/>
              </a:rPr>
              <a:t>Examine Existing Policy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6"/>
              </a:rPr>
              <a:t>Develop Solutions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hlinkClick r:id="rId7"/>
              </a:rPr>
              <a:t>Select the Best Solution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8360533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79248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one in four kids in the U.S. are bullied on a regular basis. </a:t>
            </a:r>
          </a:p>
        </p:txBody>
      </p:sp>
      <p:pic>
        <p:nvPicPr>
          <p:cNvPr id="6" name="Content Placeholder 5" descr="bullies1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251" b="112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xmlns="" val="4007578355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Defining the Problem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183880" cy="2057400"/>
          </a:xfrm>
        </p:spPr>
        <p:txBody>
          <a:bodyPr/>
          <a:lstStyle/>
          <a:p>
            <a:r>
              <a:rPr lang="en-US" dirty="0" smtClean="0"/>
              <a:t>What is bullying?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What are the different types of bullying?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4071227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 Defining Bullying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183880" cy="4340352"/>
          </a:xfrm>
        </p:spPr>
        <p:txBody>
          <a:bodyPr/>
          <a:lstStyle/>
          <a:p>
            <a:r>
              <a:rPr lang="en-US" dirty="0"/>
              <a:t>U</a:t>
            </a:r>
            <a:r>
              <a:rPr lang="en-US" dirty="0" smtClean="0"/>
              <a:t>nwanted</a:t>
            </a:r>
            <a:r>
              <a:rPr lang="en-US" dirty="0"/>
              <a:t>, aggressive </a:t>
            </a:r>
            <a:r>
              <a:rPr lang="en-US" dirty="0" smtClean="0"/>
              <a:t>behavior. </a:t>
            </a:r>
          </a:p>
          <a:p>
            <a:r>
              <a:rPr lang="en-US" dirty="0" smtClean="0"/>
              <a:t>The </a:t>
            </a:r>
            <a:r>
              <a:rPr lang="en-US" dirty="0"/>
              <a:t>behavior is </a:t>
            </a:r>
            <a:r>
              <a:rPr lang="en-US" dirty="0" smtClean="0"/>
              <a:t>repeated. </a:t>
            </a:r>
          </a:p>
          <a:p>
            <a:r>
              <a:rPr lang="en-US" dirty="0" smtClean="0"/>
              <a:t>Behaviors includes making </a:t>
            </a:r>
            <a:r>
              <a:rPr lang="en-US" dirty="0"/>
              <a:t>threats, spreading rumors, attacking someone physically or verbally, and excluding someone from a group on purpose.</a:t>
            </a:r>
          </a:p>
        </p:txBody>
      </p:sp>
    </p:spTree>
    <p:extLst>
      <p:ext uri="{BB962C8B-B14F-4D97-AF65-F5344CB8AC3E}">
        <p14:creationId xmlns:p14="http://schemas.microsoft.com/office/powerpoint/2010/main" xmlns="" val="2640736481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183880" cy="1051560"/>
          </a:xfrm>
        </p:spPr>
        <p:txBody>
          <a:bodyPr/>
          <a:lstStyle/>
          <a:p>
            <a:pPr algn="ctr"/>
            <a:r>
              <a:rPr lang="en-US" dirty="0" smtClean="0"/>
              <a:t>Types of Bullying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83880" cy="4114800"/>
          </a:xfrm>
        </p:spPr>
        <p:txBody>
          <a:bodyPr>
            <a:normAutofit/>
          </a:bodyPr>
          <a:lstStyle/>
          <a:p>
            <a:r>
              <a:rPr lang="en-US" dirty="0" smtClean="0"/>
              <a:t>Verbal Bullying: teasing, name calling, taunting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Social Bullying: involves hurting someone’s reputation or relationships 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Physical Bullying: hurting </a:t>
            </a:r>
            <a:r>
              <a:rPr lang="en-US" dirty="0"/>
              <a:t>a person’s body or possessions</a:t>
            </a:r>
          </a:p>
        </p:txBody>
      </p:sp>
    </p:spTree>
    <p:extLst>
      <p:ext uri="{BB962C8B-B14F-4D97-AF65-F5344CB8AC3E}">
        <p14:creationId xmlns:p14="http://schemas.microsoft.com/office/powerpoint/2010/main" xmlns="" val="266566742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879080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Gathering the Evidence:</a:t>
            </a:r>
            <a:br>
              <a:rPr lang="en-US" dirty="0" smtClean="0"/>
            </a:br>
            <a:r>
              <a:rPr lang="en-US" dirty="0" smtClean="0"/>
              <a:t> Class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4724400" cy="3654552"/>
          </a:xfrm>
        </p:spPr>
        <p:txBody>
          <a:bodyPr/>
          <a:lstStyle/>
          <a:p>
            <a:r>
              <a:rPr lang="en-US" dirty="0" smtClean="0"/>
              <a:t>Have you ever been bullied? </a:t>
            </a:r>
          </a:p>
          <a:p>
            <a:endParaRPr lang="en-US" dirty="0"/>
          </a:p>
          <a:p>
            <a:r>
              <a:rPr lang="en-US" dirty="0" smtClean="0"/>
              <a:t>Have you seen someone be bullied? </a:t>
            </a:r>
          </a:p>
          <a:p>
            <a:endParaRPr lang="en-US" dirty="0"/>
          </a:p>
          <a:p>
            <a:r>
              <a:rPr lang="en-US" dirty="0" smtClean="0"/>
              <a:t>What did you do about it?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10200" y="3352800"/>
            <a:ext cx="28829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3982947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724936"/>
          </a:xfrm>
        </p:spPr>
        <p:txBody>
          <a:bodyPr/>
          <a:lstStyle/>
          <a:p>
            <a:r>
              <a:rPr lang="en-US" dirty="0" smtClean="0"/>
              <a:t>Identify the Causes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135009" cy="4003829"/>
          </a:xfrm>
        </p:spPr>
        <p:txBody>
          <a:bodyPr/>
          <a:lstStyle/>
          <a:p>
            <a:pPr marL="68580" indent="0">
              <a:buNone/>
            </a:pPr>
            <a:r>
              <a:rPr lang="en-US" dirty="0" smtClean="0"/>
              <a:t>In your groups discuss each question. 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What are possible causes for bullying behavior? 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 smtClean="0"/>
              <a:t>What types of students are targeted? Why?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24394476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543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existing policies?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05000"/>
            <a:ext cx="6777317" cy="3927629"/>
          </a:xfrm>
        </p:spPr>
        <p:txBody>
          <a:bodyPr/>
          <a:lstStyle/>
          <a:p>
            <a:r>
              <a:rPr lang="en-US" dirty="0" smtClean="0"/>
              <a:t>There </a:t>
            </a:r>
            <a:r>
              <a:rPr lang="en-US" dirty="0"/>
              <a:t>is no federal law that specifically applies to bullying. W</a:t>
            </a:r>
            <a:r>
              <a:rPr lang="en-US" dirty="0" smtClean="0"/>
              <a:t>hen </a:t>
            </a:r>
            <a:r>
              <a:rPr lang="en-US" dirty="0"/>
              <a:t>bullying is based on race, color, national origin, sex, disability, or </a:t>
            </a:r>
            <a:r>
              <a:rPr lang="en-US" dirty="0" smtClean="0"/>
              <a:t>religion, </a:t>
            </a:r>
            <a:r>
              <a:rPr lang="en-US" dirty="0"/>
              <a:t>bullying overlaps with </a:t>
            </a:r>
            <a:r>
              <a:rPr lang="en-US" dirty="0" smtClean="0"/>
              <a:t>harassment. </a:t>
            </a:r>
            <a:r>
              <a:rPr lang="en-US" dirty="0"/>
              <a:t>S</a:t>
            </a:r>
            <a:r>
              <a:rPr lang="en-US" dirty="0" smtClean="0"/>
              <a:t>chools </a:t>
            </a:r>
            <a:r>
              <a:rPr lang="en-US" dirty="0"/>
              <a:t>are legally obligated to address it.</a:t>
            </a:r>
          </a:p>
        </p:txBody>
      </p:sp>
    </p:spTree>
    <p:extLst>
      <p:ext uri="{BB962C8B-B14F-4D97-AF65-F5344CB8AC3E}">
        <p14:creationId xmlns:p14="http://schemas.microsoft.com/office/powerpoint/2010/main" xmlns="" val="596834638"/>
      </p:ext>
    </p:extLst>
  </p:cSld>
  <p:clrMapOvr>
    <a:masterClrMapping/>
  </p:clrMapOvr>
  <p:transition spd="slow" advClick="0" advTm="6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317</TotalTime>
  <Words>270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School Bullying </vt:lpstr>
      <vt:lpstr>Steps to a Public Policy Analysis</vt:lpstr>
      <vt:lpstr>About one in four kids in the U.S. are bullied on a regular basis. </vt:lpstr>
      <vt:lpstr>Defining the Problem </vt:lpstr>
      <vt:lpstr> Defining Bullying</vt:lpstr>
      <vt:lpstr>Types of Bullying </vt:lpstr>
      <vt:lpstr>Gathering the Evidence:  Class Survey</vt:lpstr>
      <vt:lpstr>Identify the Causes </vt:lpstr>
      <vt:lpstr>What are the existing policies? </vt:lpstr>
      <vt:lpstr>Possible Solutions to Stop Bullying </vt:lpstr>
      <vt:lpstr>Resources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ann nigro</cp:lastModifiedBy>
  <cp:revision>20</cp:revision>
  <dcterms:created xsi:type="dcterms:W3CDTF">2014-08-26T16:02:49Z</dcterms:created>
  <dcterms:modified xsi:type="dcterms:W3CDTF">2014-10-02T15:24:56Z</dcterms:modified>
</cp:coreProperties>
</file>