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4"/>
  </p:notesMasterIdLst>
  <p:sldIdLst>
    <p:sldId id="256" r:id="rId2"/>
    <p:sldId id="257" r:id="rId3"/>
    <p:sldId id="269" r:id="rId4"/>
    <p:sldId id="261" r:id="rId5"/>
    <p:sldId id="262" r:id="rId6"/>
    <p:sldId id="265" r:id="rId7"/>
    <p:sldId id="272" r:id="rId8"/>
    <p:sldId id="270" r:id="rId9"/>
    <p:sldId id="264" r:id="rId10"/>
    <p:sldId id="263" r:id="rId11"/>
    <p:sldId id="271" r:id="rId12"/>
    <p:sldId id="273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582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6680B1-2A05-1B4A-B782-45A58B036B9F}" type="datetimeFigureOut">
              <a:rPr lang="en-US" smtClean="0"/>
              <a:pPr/>
              <a:t>10/1/2014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6EAE78-B8A2-3445-B005-20F1062906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768999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6EAE78-B8A2-3445-B005-20F1062906FE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6EAE78-B8A2-3445-B005-20F1062906FE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6EAE78-B8A2-3445-B005-20F1062906FE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6EAE78-B8A2-3445-B005-20F1062906FE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6EAE78-B8A2-3445-B005-20F1062906FE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6EAE78-B8A2-3445-B005-20F1062906FE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6EAE78-B8A2-3445-B005-20F1062906FE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6EAE78-B8A2-3445-B005-20F1062906FE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6EAE78-B8A2-3445-B005-20F1062906FE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6EAE78-B8A2-3445-B005-20F1062906FE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6EAE78-B8A2-3445-B005-20F1062906FE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6EAE78-B8A2-3445-B005-20F1062906FE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612514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5C5FF090-9AC7-428A-933E-0A05B30EE99A}" type="datetimeFigureOut">
              <a:rPr lang="en-US" smtClean="0"/>
              <a:pPr/>
              <a:t>10/1/2014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9CE7080C-9AD7-4D12-8330-DDE34BDFBBF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FF090-9AC7-428A-933E-0A05B30EE99A}" type="datetimeFigureOut">
              <a:rPr lang="en-US" smtClean="0"/>
              <a:pPr/>
              <a:t>10/1/2014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7080C-9AD7-4D12-8330-DDE34BDFBB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FF090-9AC7-428A-933E-0A05B30EE99A}" type="datetimeFigureOut">
              <a:rPr lang="en-US" smtClean="0"/>
              <a:pPr/>
              <a:t>10/1/2014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7080C-9AD7-4D12-8330-DDE34BDFBB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FF090-9AC7-428A-933E-0A05B30EE99A}" type="datetimeFigureOut">
              <a:rPr lang="en-US" smtClean="0"/>
              <a:pPr/>
              <a:t>10/1/2014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7080C-9AD7-4D12-8330-DDE34BDFBB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FF090-9AC7-428A-933E-0A05B30EE99A}" type="datetimeFigureOut">
              <a:rPr lang="en-US" smtClean="0"/>
              <a:pPr/>
              <a:t>10/1/2014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7080C-9AD7-4D12-8330-DDE34BDFBB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FF090-9AC7-428A-933E-0A05B30EE99A}" type="datetimeFigureOut">
              <a:rPr lang="en-US" smtClean="0"/>
              <a:pPr/>
              <a:t>10/1/2014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7080C-9AD7-4D12-8330-DDE34BDFBBF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FF090-9AC7-428A-933E-0A05B30EE99A}" type="datetimeFigureOut">
              <a:rPr lang="en-US" smtClean="0"/>
              <a:pPr/>
              <a:t>10/1/2014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7080C-9AD7-4D12-8330-DDE34BDFBB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FF090-9AC7-428A-933E-0A05B30EE99A}" type="datetimeFigureOut">
              <a:rPr lang="en-US" smtClean="0"/>
              <a:pPr/>
              <a:t>10/1/2014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7080C-9AD7-4D12-8330-DDE34BDFBB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FF090-9AC7-428A-933E-0A05B30EE99A}" type="datetimeFigureOut">
              <a:rPr lang="en-US" smtClean="0"/>
              <a:pPr/>
              <a:t>10/1/2014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7080C-9AD7-4D12-8330-DDE34BDFBB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FF090-9AC7-428A-933E-0A05B30EE99A}" type="datetimeFigureOut">
              <a:rPr lang="en-US" smtClean="0"/>
              <a:pPr/>
              <a:t>10/1/2014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7080C-9AD7-4D12-8330-DDE34BDFBBF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FF090-9AC7-428A-933E-0A05B30EE99A}" type="datetimeFigureOut">
              <a:rPr lang="en-US" smtClean="0"/>
              <a:pPr/>
              <a:t>10/1/2014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7080C-9AD7-4D12-8330-DDE34BDFBB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5C5FF090-9AC7-428A-933E-0A05B30EE99A}" type="datetimeFigureOut">
              <a:rPr lang="en-US" smtClean="0"/>
              <a:pPr/>
              <a:t>10/1/2014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9CE7080C-9AD7-4D12-8330-DDE34BDFBBF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flippedtips.com/plegal/tips/worksheet1.html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isegeekhealth.com/what-is-unhealthy-food.htm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livestrong.com/article/434419-healthy-food-costs-vs-unhealthy-food-costs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isegeekhealth.com/what-is-unhealthy-food.htm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ivestrong.com/article/434419-healthy-food-costs-vs-unhealthy-food-costs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3361456"/>
          </a:xfrm>
        </p:spPr>
        <p:txBody>
          <a:bodyPr>
            <a:noAutofit/>
          </a:bodyPr>
          <a:lstStyle/>
          <a:p>
            <a:pPr algn="ctr"/>
            <a:r>
              <a:rPr lang="en-US" sz="6600" dirty="0" smtClean="0"/>
              <a:t>Lack of Healthy Food Options in Our School</a:t>
            </a:r>
            <a:endParaRPr lang="en-US" sz="6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2438400" y="4648200"/>
            <a:ext cx="6096000" cy="879475"/>
          </a:xfrm>
        </p:spPr>
        <p:txBody>
          <a:bodyPr>
            <a:noAutofit/>
          </a:bodyPr>
          <a:lstStyle/>
          <a:p>
            <a:pPr marL="68580" indent="0">
              <a:buNone/>
            </a:pPr>
            <a:r>
              <a:rPr lang="en-US" sz="3200" dirty="0" smtClean="0"/>
              <a:t>PS/MS 123</a:t>
            </a:r>
          </a:p>
          <a:p>
            <a:pPr marL="68580" indent="0">
              <a:buNone/>
            </a:pPr>
            <a:r>
              <a:rPr lang="en-US" sz="3200" dirty="0" err="1" smtClean="0"/>
              <a:t>Mahalia</a:t>
            </a:r>
            <a:r>
              <a:rPr lang="en-US" sz="3200" dirty="0" smtClean="0"/>
              <a:t> Jackson School</a:t>
            </a:r>
          </a:p>
          <a:p>
            <a:pPr marL="68580" indent="0">
              <a:buNone/>
            </a:pPr>
            <a:r>
              <a:rPr lang="en-US" sz="3200" dirty="0" err="1" smtClean="0"/>
              <a:t>Ms</a:t>
            </a:r>
            <a:r>
              <a:rPr lang="en-US" sz="3200" smtClean="0"/>
              <a:t> Kessler, LMS</a:t>
            </a:r>
            <a:endParaRPr lang="en-US" sz="3200" dirty="0"/>
          </a:p>
        </p:txBody>
      </p:sp>
    </p:spTree>
    <p:extLst>
      <p:ext uri="{BB962C8B-B14F-4D97-AF65-F5344CB8AC3E}">
        <p14:creationId xmlns="" xmlns:p14="http://schemas.microsoft.com/office/powerpoint/2010/main" val="2720943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457200"/>
            <a:ext cx="7024744" cy="2133600"/>
          </a:xfrm>
        </p:spPr>
        <p:txBody>
          <a:bodyPr>
            <a:normAutofit/>
          </a:bodyPr>
          <a:lstStyle/>
          <a:p>
            <a:r>
              <a:rPr lang="en-US" sz="3200" dirty="0" err="1" smtClean="0"/>
              <a:t>Groupwork</a:t>
            </a:r>
            <a:r>
              <a:rPr lang="en-US" sz="3200" dirty="0" smtClean="0"/>
              <a:t>:  Define the Problem of unhealthy food in our school </a:t>
            </a:r>
            <a:br>
              <a:rPr lang="en-US" sz="3200" dirty="0" smtClean="0"/>
            </a:br>
            <a:endParaRPr lang="en-US" sz="3200" dirty="0"/>
          </a:p>
        </p:txBody>
      </p:sp>
      <p:sp>
        <p:nvSpPr>
          <p:cNvPr id="3" name="Rectangle 2"/>
          <p:cNvSpPr/>
          <p:nvPr/>
        </p:nvSpPr>
        <p:spPr>
          <a:xfrm>
            <a:off x="1143000" y="3105834"/>
            <a:ext cx="7239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3"/>
              </a:rPr>
              <a:t>http://flippedtips.com/plegal/tips/worksheet1.html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46961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 smtClean="0"/>
              <a:t>Next time we will...</a:t>
            </a:r>
            <a:endParaRPr lang="en-US" sz="5400" dirty="0"/>
          </a:p>
        </p:txBody>
      </p:sp>
      <p:sp>
        <p:nvSpPr>
          <p:cNvPr id="3" name="TextBox 2"/>
          <p:cNvSpPr txBox="1"/>
          <p:nvPr/>
        </p:nvSpPr>
        <p:spPr>
          <a:xfrm>
            <a:off x="1447800" y="3200400"/>
            <a:ext cx="37641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2.  Gather the evidence</a:t>
            </a:r>
            <a:endParaRPr lang="en-US" sz="2400" dirty="0"/>
          </a:p>
        </p:txBody>
      </p:sp>
    </p:spTree>
    <p:extLst>
      <p:ext uri="{BB962C8B-B14F-4D97-AF65-F5344CB8AC3E}">
        <p14:creationId xmlns="" xmlns:p14="http://schemas.microsoft.com/office/powerpoint/2010/main" val="104172409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33400"/>
            <a:ext cx="7024744" cy="9906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262626"/>
                </a:solidFill>
              </a:rPr>
              <a:t>References</a:t>
            </a:r>
            <a:endParaRPr lang="en-US" sz="2000" dirty="0">
              <a:solidFill>
                <a:srgbClr val="262626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4400" y="2438400"/>
            <a:ext cx="7086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262626"/>
                </a:solidFill>
                <a:hlinkClick r:id="rId3"/>
              </a:rPr>
              <a:t>http://www.wisegeekhealth.com/what-is-unhealthy-food.htm</a:t>
            </a:r>
            <a:r>
              <a:rPr lang="en-US" dirty="0" smtClean="0">
                <a:solidFill>
                  <a:srgbClr val="262626"/>
                </a:solidFill>
              </a:rPr>
              <a:t/>
            </a:r>
            <a:br>
              <a:rPr lang="en-US" dirty="0" smtClean="0">
                <a:solidFill>
                  <a:srgbClr val="262626"/>
                </a:solidFill>
              </a:rPr>
            </a:br>
            <a:r>
              <a:rPr lang="en-US" dirty="0" smtClean="0">
                <a:solidFill>
                  <a:srgbClr val="262626"/>
                </a:solidFill>
              </a:rPr>
              <a:t>accessed 9/15/14</a:t>
            </a:r>
            <a:endParaRPr lang="en-US" dirty="0" smtClean="0">
              <a:hlinkClick r:id="rId4"/>
            </a:endParaRPr>
          </a:p>
          <a:p>
            <a:endParaRPr lang="en-US" dirty="0" smtClean="0">
              <a:hlinkClick r:id="rId4"/>
            </a:endParaRPr>
          </a:p>
          <a:p>
            <a:r>
              <a:rPr lang="en-US" dirty="0" smtClean="0">
                <a:hlinkClick r:id="rId4"/>
              </a:rPr>
              <a:t>http</a:t>
            </a:r>
            <a:r>
              <a:rPr lang="en-US" dirty="0" smtClean="0">
                <a:hlinkClick r:id="rId4"/>
              </a:rPr>
              <a:t>://www.livestrong.com/article/434419-healthy-food-costs-vs-unhealthy-food-costs</a:t>
            </a:r>
            <a:r>
              <a:rPr lang="en-US" dirty="0" smtClean="0">
                <a:hlinkClick r:id="rId4"/>
              </a:rPr>
              <a:t>/</a:t>
            </a:r>
            <a:endParaRPr lang="en-US" dirty="0" smtClean="0"/>
          </a:p>
          <a:p>
            <a:r>
              <a:rPr lang="en-US" dirty="0" smtClean="0">
                <a:solidFill>
                  <a:srgbClr val="262626"/>
                </a:solidFill>
              </a:rPr>
              <a:t>accessed 9/15/14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034697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Public Policy Analyst (PPA)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Let’s learn how to address the issue.  Let’s: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Define the Problem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Gather the Evidence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Identify the Causes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Evaluate the Existing Policy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Develop Solutions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Select the Best Solution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(Feasibility vs. Effectiveness)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138467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400" dirty="0" smtClean="0"/>
              <a:t>Today</a:t>
            </a:r>
            <a:r>
              <a:rPr lang="en-US" dirty="0" smtClean="0"/>
              <a:t> </a:t>
            </a:r>
            <a:r>
              <a:rPr lang="en-US" sz="5400" dirty="0" smtClean="0"/>
              <a:t>we will…..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2514600"/>
            <a:ext cx="6777317" cy="3318029"/>
          </a:xfrm>
        </p:spPr>
        <p:txBody>
          <a:bodyPr/>
          <a:lstStyle/>
          <a:p>
            <a:r>
              <a:rPr lang="en-US" dirty="0" smtClean="0"/>
              <a:t>1. Define the problem.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873506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295400"/>
            <a:ext cx="7024744" cy="1143000"/>
          </a:xfrm>
        </p:spPr>
        <p:txBody>
          <a:bodyPr>
            <a:noAutofit/>
          </a:bodyPr>
          <a:lstStyle/>
          <a:p>
            <a:r>
              <a:rPr lang="en-US" sz="4800" dirty="0" smtClean="0"/>
              <a:t>What makes a food UNHEALTHY?</a:t>
            </a:r>
            <a:endParaRPr lang="en-US" sz="4800" dirty="0"/>
          </a:p>
        </p:txBody>
      </p:sp>
      <p:sp>
        <p:nvSpPr>
          <p:cNvPr id="3" name="Rectangle 2"/>
          <p:cNvSpPr/>
          <p:nvPr/>
        </p:nvSpPr>
        <p:spPr>
          <a:xfrm>
            <a:off x="1143000" y="3200400"/>
            <a:ext cx="556260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3"/>
              </a:rPr>
              <a:t>Read this article to learn more!</a:t>
            </a:r>
            <a:endParaRPr lang="en-US" sz="2800" dirty="0" smtClean="0"/>
          </a:p>
          <a:p>
            <a:endParaRPr lang="en-US" sz="2800" dirty="0"/>
          </a:p>
        </p:txBody>
      </p:sp>
    </p:spTree>
    <p:extLst>
      <p:ext uri="{BB962C8B-B14F-4D97-AF65-F5344CB8AC3E}">
        <p14:creationId xmlns="" xmlns:p14="http://schemas.microsoft.com/office/powerpoint/2010/main" val="1776780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student\AppData\Local\Microsoft\Windows\Temporary Internet Files\Content.IE5\3XK82YFN\MP900411701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066800"/>
            <a:ext cx="6678863" cy="475869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95399" y="5102215"/>
            <a:ext cx="66788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Why is this food healthy?</a:t>
            </a:r>
            <a:endParaRPr lang="en-US" sz="4000" dirty="0"/>
          </a:p>
        </p:txBody>
      </p:sp>
    </p:spTree>
    <p:extLst>
      <p:ext uri="{BB962C8B-B14F-4D97-AF65-F5344CB8AC3E}">
        <p14:creationId xmlns="" xmlns:p14="http://schemas.microsoft.com/office/powerpoint/2010/main" val="3803298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14103" y="609600"/>
            <a:ext cx="38862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It’s after school and you’ve worked SO HARD all day.  </a:t>
            </a:r>
          </a:p>
          <a:p>
            <a:r>
              <a:rPr lang="en-US" sz="3600" dirty="0" smtClean="0"/>
              <a:t>You are famished!  What are your options for a snack?</a:t>
            </a:r>
          </a:p>
          <a:p>
            <a:endParaRPr lang="en-US" sz="36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838200"/>
            <a:ext cx="3807052" cy="2539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105400" y="3505200"/>
            <a:ext cx="349082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Talk to your group…what could you get?  From where?</a:t>
            </a:r>
            <a:endParaRPr lang="en-US" sz="3600" dirty="0"/>
          </a:p>
        </p:txBody>
      </p:sp>
    </p:spTree>
    <p:extLst>
      <p:ext uri="{BB962C8B-B14F-4D97-AF65-F5344CB8AC3E}">
        <p14:creationId xmlns="" xmlns:p14="http://schemas.microsoft.com/office/powerpoint/2010/main" val="1772378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524000"/>
            <a:ext cx="7024744" cy="1143000"/>
          </a:xfrm>
        </p:spPr>
        <p:txBody>
          <a:bodyPr>
            <a:noAutofit/>
          </a:bodyPr>
          <a:lstStyle/>
          <a:p>
            <a:pPr algn="ctr"/>
            <a:r>
              <a:rPr lang="en-US" sz="4800" dirty="0" smtClean="0"/>
              <a:t>Can you buy healthy food from:</a:t>
            </a:r>
            <a:endParaRPr lang="en-US" sz="4800" dirty="0"/>
          </a:p>
        </p:txBody>
      </p:sp>
      <p:sp>
        <p:nvSpPr>
          <p:cNvPr id="3" name="TextBox 2"/>
          <p:cNvSpPr txBox="1"/>
          <p:nvPr/>
        </p:nvSpPr>
        <p:spPr>
          <a:xfrm>
            <a:off x="1447800" y="2819400"/>
            <a:ext cx="5856090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The corner store?          Y       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A supermarket?             Y       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A street vendor?            Y       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  <a:p>
            <a:r>
              <a:rPr lang="en-US" sz="2800" dirty="0" smtClean="0"/>
              <a:t>Where are you most likely to go?</a:t>
            </a:r>
          </a:p>
        </p:txBody>
      </p:sp>
    </p:spTree>
    <p:extLst>
      <p:ext uri="{BB962C8B-B14F-4D97-AF65-F5344CB8AC3E}">
        <p14:creationId xmlns="" xmlns:p14="http://schemas.microsoft.com/office/powerpoint/2010/main" val="2258360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Imaginary field trip to corner store…….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043490" y="2286000"/>
            <a:ext cx="593463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Close your eyes and imagine you are walking through the aisles at your local corner store.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2">
                  <a:lumMod val="5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What is on the shelves? What is in the display case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>
                  <a:lumMod val="5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Talk to your partners…do you think the things you can buy there are good for your body or not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Why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?</a:t>
            </a:r>
          </a:p>
        </p:txBody>
      </p:sp>
    </p:spTree>
    <p:extLst>
      <p:ext uri="{BB962C8B-B14F-4D97-AF65-F5344CB8AC3E}">
        <p14:creationId xmlns="" xmlns:p14="http://schemas.microsoft.com/office/powerpoint/2010/main" val="3474286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Can I Afford To Eat Healthy?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8580" indent="0">
              <a:buNone/>
            </a:pPr>
            <a:endParaRPr lang="en-US" dirty="0">
              <a:hlinkClick r:id="rId3"/>
            </a:endParaRPr>
          </a:p>
          <a:p>
            <a:pPr marL="68580" indent="0">
              <a:buNone/>
            </a:pPr>
            <a:endParaRPr lang="en-US" dirty="0" smtClean="0">
              <a:hlinkClick r:id="rId3"/>
            </a:endParaRPr>
          </a:p>
          <a:p>
            <a:endParaRPr lang="en-US" dirty="0">
              <a:hlinkClick r:id="rId3"/>
            </a:endParaRPr>
          </a:p>
          <a:p>
            <a:r>
              <a:rPr lang="en-US" dirty="0" smtClean="0">
                <a:hlinkClick r:id="rId3"/>
              </a:rPr>
              <a:t>http</a:t>
            </a:r>
            <a:r>
              <a:rPr lang="en-US" dirty="0">
                <a:hlinkClick r:id="rId3"/>
              </a:rPr>
              <a:t>://www.livestrong.com/article/434419-healthy-food-costs-vs-unhealthy-food-costs</a:t>
            </a:r>
            <a:r>
              <a:rPr lang="en-US" dirty="0" smtClean="0">
                <a:hlinkClick r:id="rId3"/>
              </a:rPr>
              <a:t>/</a:t>
            </a:r>
            <a:endParaRPr lang="en-US" dirty="0" smtClean="0"/>
          </a:p>
          <a:p>
            <a:endParaRPr lang="en-US" dirty="0"/>
          </a:p>
          <a:p>
            <a:pPr marL="6858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773035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Custom 1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2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248</TotalTime>
  <Words>265</Words>
  <Application>Microsoft Office PowerPoint</Application>
  <PresentationFormat>On-screen Show (4:3)</PresentationFormat>
  <Paragraphs>63</Paragraphs>
  <Slides>12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Austin</vt:lpstr>
      <vt:lpstr>Lack of Healthy Food Options in Our School</vt:lpstr>
      <vt:lpstr>Public Policy Analyst (PPA)</vt:lpstr>
      <vt:lpstr>Today we will…..</vt:lpstr>
      <vt:lpstr>What makes a food UNHEALTHY?</vt:lpstr>
      <vt:lpstr>Slide 5</vt:lpstr>
      <vt:lpstr>Slide 6</vt:lpstr>
      <vt:lpstr>Can you buy healthy food from:</vt:lpstr>
      <vt:lpstr>Imaginary field trip to corner store…….</vt:lpstr>
      <vt:lpstr>Can I Afford To Eat Healthy?</vt:lpstr>
      <vt:lpstr>Groupwork:  Define the Problem of unhealthy food in our school  </vt:lpstr>
      <vt:lpstr>Next time we will...</vt:lpstr>
      <vt:lpstr>References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Lack of Healthy Food Options Near Our School</dc:title>
  <dc:creator>admin</dc:creator>
  <cp:lastModifiedBy>ann nigro</cp:lastModifiedBy>
  <cp:revision>44</cp:revision>
  <dcterms:created xsi:type="dcterms:W3CDTF">2014-08-26T15:47:44Z</dcterms:created>
  <dcterms:modified xsi:type="dcterms:W3CDTF">2014-10-01T17:50:52Z</dcterms:modified>
</cp:coreProperties>
</file>