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5" r:id="rId10"/>
    <p:sldId id="266" r:id="rId11"/>
    <p:sldId id="273" r:id="rId12"/>
    <p:sldId id="267" r:id="rId13"/>
    <p:sldId id="26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FA74FF-67B9-4985-B706-9FB705A965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B319FE-1118-4403-AE1F-6101138C80F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>
    <p:pull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ime.com/3138176/ferguson-demographic-chang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lippedtips.com/plegal/tips/welcome.html" TargetMode="Externa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P.S./M.S. 123</a:t>
            </a:r>
          </a:p>
          <a:p>
            <a:endParaRPr lang="en-US" dirty="0"/>
          </a:p>
          <a:p>
            <a:r>
              <a:rPr lang="en-US" dirty="0" smtClean="0"/>
              <a:t>Scott </a:t>
            </a:r>
            <a:r>
              <a:rPr lang="en-US" dirty="0" err="1" smtClean="0"/>
              <a:t>Paranada</a:t>
            </a:r>
            <a:r>
              <a:rPr lang="en-US" dirty="0" smtClean="0"/>
              <a:t>-Fried</a:t>
            </a:r>
          </a:p>
          <a:p>
            <a:r>
              <a:rPr lang="en-US" dirty="0" smtClean="0"/>
              <a:t>September 23,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Racial Tensions in 2014 America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346540985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838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White flight and segregation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Ferguson, MO:</a:t>
            </a:r>
          </a:p>
          <a:p>
            <a:r>
              <a:rPr lang="en-US" dirty="0" smtClean="0"/>
              <a:t>1990: Three-quarters white</a:t>
            </a:r>
          </a:p>
          <a:p>
            <a:r>
              <a:rPr lang="en-US" dirty="0" smtClean="0"/>
              <a:t>2000: </a:t>
            </a:r>
            <a:r>
              <a:rPr lang="en-US" dirty="0" smtClean="0"/>
              <a:t>50/50, </a:t>
            </a:r>
            <a:r>
              <a:rPr lang="en-US" dirty="0" smtClean="0"/>
              <a:t>Unemployment at 5%</a:t>
            </a:r>
          </a:p>
          <a:p>
            <a:r>
              <a:rPr lang="en-US" dirty="0" smtClean="0"/>
              <a:t>2010:  Two-thirds </a:t>
            </a:r>
            <a:r>
              <a:rPr lang="en-US" dirty="0" smtClean="0"/>
              <a:t>black,</a:t>
            </a:r>
            <a:endParaRPr lang="en-US" dirty="0" smtClean="0"/>
          </a:p>
          <a:p>
            <a:r>
              <a:rPr lang="en-US" dirty="0" smtClean="0"/>
              <a:t>Unemployment at </a:t>
            </a:r>
            <a:r>
              <a:rPr lang="en-US" dirty="0" smtClean="0"/>
              <a:t>13%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See citation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86000"/>
            <a:ext cx="177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55" y="2895600"/>
            <a:ext cx="476962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6458409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7525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6900" dirty="0" smtClean="0"/>
              <a:t>Media </a:t>
            </a:r>
            <a:r>
              <a:rPr lang="en-US" sz="6900" dirty="0" smtClean="0"/>
              <a:t>Portrayal </a:t>
            </a:r>
            <a:r>
              <a:rPr lang="en-US" sz="6900" dirty="0"/>
              <a:t>of Black </a:t>
            </a:r>
            <a:r>
              <a:rPr lang="en-US" sz="6900" dirty="0" smtClean="0"/>
              <a:t>Youths</a:t>
            </a: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57200" y="2690336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Mainstream media often portray African-American youths, especially black men and boys, as criminals, crime victims and predators. These </a:t>
            </a:r>
            <a:r>
              <a:rPr lang="en-US" sz="3600" dirty="0" smtClean="0"/>
              <a:t>stereotypes can </a:t>
            </a:r>
            <a:r>
              <a:rPr lang="en-US" sz="3600" dirty="0"/>
              <a:t>create a racially charged atmosphere that results in violence.</a:t>
            </a:r>
          </a:p>
        </p:txBody>
      </p:sp>
    </p:spTree>
    <p:extLst>
      <p:ext uri="{BB962C8B-B14F-4D97-AF65-F5344CB8AC3E}">
        <p14:creationId xmlns="" xmlns:p14="http://schemas.microsoft.com/office/powerpoint/2010/main" val="86398919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5105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is the existing policy?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960922772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TEhUUExQWFhQXGBwbGBcYGRgbGBsaGBoYHBogGhseICggGhwlGxoYITEjJSkrLi4uHB8zODMsNygtLiwBCgoKDg0OGhAQGiwkHyQsLCwsLCwsLCwsLCwsLCwsLCwsLCwsLCwsLCwsLCwsLCwsLCwsLCwsLCwsLCwsLCwsLP/AABEIALcBEwMBIgACEQEDEQH/xAAcAAAABwEBAAAAAAAAAAAAAAAAAgMEBQYHAQj/xABDEAABAgMFBQUGBAUEAQQDAAABAhEAAyEEEjFBUQUGYXGREyKBobEHMkLB0fAUI1LhYnKCkvGissLSMyRDk+IlU2P/xAAZAQADAQEBAAAAAAAAAAAAAAAAAQIDBAX/xAAlEQEAAwACAwABBAMBAAAAAAAAAQIRAyESMUFRBCIyQhMzsQX/2gAMAwEAAhEDEQA/ALCBdfph83+UIptDEZ8j81NCki6vGvJR5YO3lBZlkDkBSgOJf1r5xy9NuyYCrxIF7wCj4EAtg0KCfeUEk10vKcHRiSB0gIQUZgg4A0+sGKi4DONKehL+UMuh/wAMNfAgHHpBZIumumRHzaDKRTQDKqR8uMFkywvEu2jetTBgHSQRQf2gt1TQ9YOhamx8gfJgT1giEnEY9PMV8oVMzhnqD6wlYAkk1CmzOI8q+sJqlP7yHHAOcNU1xhUkj3QfB/8AHlBpcwlJHqHw6Q0mSEpBcEghqUIrkBRss/SHJtAViBwf6EMOsKOSKgFLYEv1BDQSXZ0YMU/yu3zTAZNBukvTXSvEuBlQQutLB3BFKF8+TvBZVnBUSFVL4gPXiGgirKp8jqzepY+cIFgpLd0FxkNOVQPKDLnlbJ7rjV6etekCzhKcCzhmIo1NeIGcK2lTh6OM/t4ZE5Y1KhyL/X5QYKAOL8c+ojiQ4z4Z9cY6CCWor78flAZ12jhif7hTk+fi8EIbBxoBhwDZeAEITAQMFDTPDx9YAVhh6H78YCNNp2CTapS5E1QC1AsAUiam84dINcKYRDbI3LNnKQk9qEKUpJLJW5vYg90sFKzHKJXaezJU/wD8qEqKcFEDXBxgQaw2RYZktvw1omIbFC/zZelL3eHgRGlZyMTMKzb7IobUCghSElAZ0lAJFFVIDnU1fjF9lEXU4kEBxkKDPKGh23PlD/1FnTNQT70hTl+Mtfj8Rh/2yZoC5VB+laShTg6Hx6iJ5O+zp0VWru/fnDWfa7i5X5vYnvMSAUK90VemuY9IcIl0DGuT/XDCK1vVtk2WZJVMQCgpUO8HSS6SUg4OwdseBhcX8hyfx6R9qmKmW2yBdVGXeJD17ksnKh4Rc5sugzDCp8HjP9nzkzLbZ+zYNKLjJ7qATlodPGNEXQVD0BcOCOkPl/kXF6RO9hCrPdb40/8AKK7ucCJxGQ56HCLFvWwkivxjLDuqiD3QT+as8RzwMOP9Y/ut01BegLOAWJz1iA3vnJEtKVAAXpnfL90psdoUVEAEmhag1i0WVTrVLI95N4c0FNOOPlFZ3ql9pZZhcAtaWJISB+StAcmgFcYXHH07SgtxbUlcoo7ULLBQKUropFCe+EmqSDhkIu8xI7EuWF0Vw+JZA6gRm249jEufdMyWajupKlHvoKck3fONMnK/KwdigNqyVnGHYQZHaVzu3Em7R7wGHA5wIc9mK/lvU18TAg6LUXap6lF01BBxY1elA8NiVAh0gYYAp9Ghtu1tGZPkJnFCE3g928qgIDVu5/ZiWtFoLghJocaN1iFCSCF0BUMMDX/U5h3+EaoVhg414iOGek/ArmwI8iY6laCW7w17qx5s0BG5mVFU83L+h11gt4Ejuv8A2n5w8XZpZJZWWRr4wgmSxcEjOoB9GgMlLSx7yW6geVIfSJCFAMqoOGMJS5BcMR0I+ZhVVnJNQktxfo4gw9cnm7mNMG05wmslYydjx5e8IMZQGKR0DeUKJQn3hQjRw7fzOMoBpBN4YgkcHJ/00EKm4zBXFqHypAQ6jjUhy4Br4NHESTUAu2IJLM/iT4wYWj3iTUAj7yqPOOpQRljzwzo/ygqEh/cHg3DkYM44hnbHPGpEABKyk0UM/eFfIiDKL4gF8xjXw+cJpa8BeArz6sR6QrOmgtdCQRnrg2UAFTKYNUcKEN5wsJZYPdPMa9Y4kgNfduFfrnCcyddLJqnIkZQBxSlChwFMc+FflAvYPgdRXz+kGXKcOQG4GDMzXXIHB9KQAjMlkCpzehzzd4UXIZy4OFcDl1gGaMwMcjpwEcmoDGpHQ4YccIYGTLq57xzBAI/aFADmxDjCoNM/BoTlqDsQ5GYp5Qoqc/u1q5ph4jx6QgPLY0ZuH+cPCGVvmrAKFSETZJyKhfwr3Fi6r+6HYBcUctkXB6wnN1OIwdw3CHE4MQdj2Rs9M6/KCrJN/Qp0JL43Qp0H+gxP2hRCmvOBSuMFmyAQy0gpORAIr5QJUlOAACRQNRukFp0ojEdvFMaVKbuq7QU8FUf5RHbpynmrJYGmgOGkTtqJCbolJmpV7yFKYkUZqEE82hpstFmTMdCJshanaWsd0kaKqn/VFf1wvupeUWWmYT7qwn+4MfWKdvrZ5iJS5KcFpthAJA94ygipLCijExt7eGXZ03JiFqTMLhSPhIbHPxEHse2u0lpWiWmdeSpQN6jpmIQcs2f+mJrOHMKZufspYtd5QTd/LLhaCe6rBgSR+0aRbLrEBQBKhdriUy8usRa7faFUEiQnmoHBuIg1q2jOQhKklAUVKHuuGCJTgV/UVfYhzbTiD9S1Asy/OBDWVvooJAVKSS2IKwDpS4WpxjkHX5Tk/hXNyJwXYZRBYoeXdYfD4PgREtMBPdfyfF+MVT2azB+HmhsJxqxJAMuWfV/OLPMWnVjzIPrBb2osuatH6SOCTy1MdRay47ofHE/9YCFyyACsPSl7jzriYXXLSMDyYg/KJDs60uXMstzT9YSvJPwF+T66PDmdLel5+merQWVLKTQjxB+sMgAl5Eg5OVDyMHmSi9FqH9vzBhVKSRl6Qa+rQDxPo1YQNjIfFb+AOmjawXsyASFJ6HyqcjBlB1aFnbHPHKG8mYi8qWe8ak5BOASDrn9mFvbSa/t0/mCiVKAIVgMX8D4QlLQmhuEas2H9JfSDkSi3vP8A1/KkGRL/AIlDwHzEUzJqQnK+K0975gwVUz+LHVv2zgtrnsUoC++sskUc+jd1z4QvLWVC6Szagv1fF4ne8X49aSs0tjQg65CvidYV/DmvdSrTh1EE/BH3iQfA8sYWlgOO7hp9iKTIs6S3vJI0q/z1hHtCmgCm4jXHIQ/myhgUrOGJfX+KEhR7t5uT+gh4WkZk6pdukHk1qMBix+scWTWpPMEeRgS3+EpD5O3yMI/gt6tEk5HP0EFCA5ci6wphyhnt/bsqxITNm9xKlXLwBVUgnAZMk5Qxsm/+z1YWlFf1hafUCHEFqaVSnwvRiIURQuzdQ4+/WGFm23ZJh7s+QsE4JWgEdFPD5k0JViHTdLgvzfhCw9HRNFGqNDVvunWEyouXe6SaV8o7nV3bNj5CCmhzzZ3AaEbswjmNM8mwML3Qz1bjX6GE1JDGvRuEGmpJ+X3WEHVByK/fjlBJZ9cfGDsKClaftBTR3cdfKGSt73Su6lRyUeGWsUfc/fJVkCUrTelJSoJupRfF9d8us1IcmlIu23dnWi0WlEmTgJapigSAkgKAeuZdm4xnO9e767JNuqSEvUAF25thFVmPUz2U6v1j9pfag3JSwxYC+lz0TTEQkjaE+0BfdWSlybxcJCgPdNSr3cvpFP3KkVWrHvEdEg/OLpunbZcwzJaFstJumjKCkk4E0NRDtAiSFnsc5aQpKyynIbCpfOBF4ShY+NJ4qlh/FmHlAiPE/JmnsttTCehqgoU+XeBT/wAIvZmhwrTmIzT2cEidOFXuJfD4VEZjVUaEpdSnOnEdXh29j4kpEyhJBL1B7pow1McVWl0HiyfrDRFoUwAbAM4PL9QhY3qVH9p/7QtLBrqXBKE3WxuuXPBtITtV0tcSfAKDwclRADj+3/7QJyVAAunxSf8AtDBIIViyxyMwjoCIcy2+Jwea+OphNNqKRq9NPOvGBKluaEDH3iR6PADe1XQuUs1AUxS9CCGqMw5BrpDm2WFKCVpNxCwHa6ADhmKP8ob22WWIJS2oUT6pGsE2Ttfu9lM97J8xm3GJmca0jyjDpBRT8wPzS48Giq7R39TLtaZCZZWAsIUpxi7dwYGpbGp6xP7RVMCCmWsJUSwUpyzkVbDDziubU9ninvld8KcqWpPB3PgCXMVEwnwlbNtWczJak3gFYpUAaKGBxfERFbI20hd1C1yxOAZab4cqFCwxObUim7zW6dZbJNsyz3xdCFh71xSheDkOA2B/ipFHsdqTdCQB9/fGKim9pm81/a9Hi6a3U+P+IASHa6mmY/xGf+zTb/aSlSZhClS1C4Wc3FAliWwBSqv8SRF8M68GCU/fhCmMnCLPRmUf6vqRCKrz90EDmK9SYQnLUi7R3NWNQPKj04ODFf21vvJkTeyCFzFJa+y2SHYs94l2ybSFHfR5kathUWpeJ0p96RxE0KGLthQmGOy9qyrRJ7STfYgipDhWYUCvEU4HjDXd62pmA0IILNRwoUUC/EQTOScV2JlB+1APZ5ZdmmMzEO6T6N5mMyunnzSD8o1D2nVs8vH/AMo/SaXF4seUZ0Nm2jsfxHYHsGe/eQ7Yvdcqw4RrWYxExPwyRYga9kFAVN2WHbDLCpArqI0/d3eUiVLRMkqCUJSkqSQwuhnusNPdB6xD+zyyoX2t66ULuh3ZXdfAad445jgYnNrbPUJKZkpPcY3iWAcUerUViOcTa0bktK8czXyW+UEkBQYggEFtWw8IOUB2blUiGmzpakyZYUnvBCQQxxAD+MOQqoqeiv8AMRKAMkYkjTH6iBLlBqYDl+1ICy4qD0VCkqZeBofOvlCMRUrMFz4whMSeun3hDwk4fXLi0EcaAHhh6YQYNU/ee1z7PME+zrukS1BXdSpwnvZu37RmG1t6TaZjz7ylHgGc50I9I1/etH/pZxwIlL/2KjArrrRq58maHx0jd+na8x00LcJYKVBIcqUrwon/AK/dYtW7xkiW0qzXZ/aLvziQm+61KJJCrxGQdOEQPsssgIWrFRKiT/LfHoR1HCJPbBVLkns1lCisMpPve99Hir12U1tmryCeMdhhsBalWeUVkqUUh1FgTxNcY5ElrKvZ2sfjKlgqSupLfFKPyP2I0a0lAwIzzwx0jMdwpzW2UAC60rSGxqgq/wCOUaxPkqa6TQ5V+nGHf2qHLApDd5L8n+QhVRTkleFSy4JZpaiKhJ8S3pC6QXZkuOJp/oiQTHC/4hfqfrCSgon3VcO6s/XyhyucpmIGOTn5AQ3TPulrzE1w4cxDI8QUsxSp/wCVY+UNpqgmjKP9zQ/UlS+87cgcuF70hGZIcVJ6NBJwaImirJdJ1D46PyiD2ogJWFJDKxB7o8MYnpiQxF70fzEQe1EJIe8XH8SP+v20L30cbE6bb3bwBEiQkkvMW5Ugsu4gC8xyLqTXhDfYu/KJcpMtRWAKOVGYVPQ3lYu37RWd7LBMmJE1BvJlJN5PxMS6lCjUAD8oqsu0eca0pWa5Ity28ta1tmfZrTIClGWooushSwVlLgm8CXVqXc4mMvtuxEoUGCjeANwEEp5q+bQvYAS5Pu9Dx/zEigtn8414/wBPMTu9JvzRaPR1uZPTZphUtDAgABAc8bxLPGmWDasqd3ZZF44A0NMaGpjM0THhWWtvvCNrfp6yxjklbt+rebPLQq+UzXIQQTgzKB4ERmcy2X1rUsuouSwFScaYOYvey9kStpTEyrROmImJT+WoFJSWxSQQ97NwatwiNmbpS9mW1BtwM6zEumYhxQYFquU0dHjUUPP/AIprOS184mE37NLAqXZFqesyYVAEkMkAJGWYDw4tMjsLR2goDVTHHUmmWJ4E6Rft4xKTYxaJak3JUtKklISypdGA43fdqzkRXLeO6FJU7VSQDUc640MY3rK6X72Fe38ebZZZQgq/MckOWF1VTQhqtFcO1JEmSHkG+Qyb0xd11JAW6SpgkNgxFYm97HkykGSVpEwm8ipQkJYuKd2pAZ20ig7YsU0yU2hQITeKQp6nPDGmv0hR8izrrx1nitek/uj5nz86fbGmzFTLtnlklSWupCmADYkiuBDvrD7a1umzF3Z7koYJln3UOBgBmc1VfwADX2dbUFnmTVKStbywTdDlIQq8cQWGFfMPDHb21FTZy56qKWpy2AfL0+zHVxxk7jgtacxpO5+8JX+TNWXoJZLvpdNenTSLbLSXf/ir6xgki2kkXS2h+fWNm3c2wLTJSQXWEi+M72ZxwJrEc1P7QKz8S4QQC5euh15xyUptBwag5d6DpIfADwEdUk5Pw+2rHOsa9qBCaxT5AU/xBy1Q+n3jBblfv7aGSF3uLWO0nLsJnL3DGApHfl+PqfpG/b7JAsNoDs8sjqw04xg0wp7cBOAvNjg6iPJo0oUtX9lwBlXy14iYSwA/9xQwFBRsIX3kLSkD9U1I/wBKv2hX2WWf/wBM5yStv/kJg2+Uu7LlEJB/M1/hVD+wULBsNAFnk4/+NHmkQIW2YlpMoaS0DokCBGcqhhu6ayLbZiDdPahuDhSR6tG0lZNXJpoIwzZamtEkuzTpZfD/ANxOeVI22ZKDsA4f+I8s4d/Yj04LTdGKvLL+nhCC7aXopTn+UfKFE2Nz7tOQEKixGndbmR94RI6N+3CsSCRhWvkY52YJ900wIK9RxwiTTIIRgOp+kKhJxF2nPTwgw9NESiw7r+J+cc7MO9wdEQ7mAjMV4fUwjeS1VB3FHS+IyaAtN7hDm6KZPh0eG1oWWbulx+pX/WHswpD4keJ9IaKSn9JPXPmYRqzOnFEzvM2BFTQl9a0jKk2EqWJaMVKCU4mpLCkaxt2zg94SwGpUIzwwc/5jN5alInBSaKSosdCHqOWI4gRtx9osk9rzEInTBLa4k3Q2DJp4uxrxhqLaNaRHWxeMI2NktVyWqQGA4fWOuJzpl7TqLQRn4M5+UOkTyzxHyRrjDlEaQR9KtBcEEgioIyIqDGsb6zUT9kqmq7zoQtJZIKVkpYu2pI5EiMbvaxZNqbTC9jiWXvSpt1NT8d5SS2dL4q+ETyRsaIQKLYopMkKnqSwKUJWoocPQoJbxDNF63Y3iTNQZU0dkqUgO5oUBkuOIzxxEZRZZyrxKXKqMAWw4mLFsray5tslduoTFLuy1MAEsrugd1nbEnhHNeNhrWclfNqWWdaJSBZZlmXLVRQUs6vjQ4OCln46MV7hzpgRKnT5aJCHuhLqV3saFgCYYb52X8OhHZKUHNQKAuKGmJFQOb5RUrbtqclThaiP0klvVxHNaHqfpZv4Wnj+Z87730ebmTLRKtFol2RAWpMwglQBdCStKU8AWJLNUCtIidvbOmSFJlzUFJOAOYGPqOsaH7KrFcs0y0qIBmzCXaoSgkAD+q+fGKfv/ALT/ABFuXU3ZaQgA0al5XLEA/wAsb15Jm3j8h59uOIp5fZV+UWwib2FtpUmYFSz3hpV9Qcm4RCJLnhkISlTSVBKcVe6SRV9CSR5RvuMW/wCwtuy7TLdNFgd+W9U8afDoYk04DN8/t4x3dy0Ks05Cie7j/Mk0LjrTIiNmSKfbRyclPGevTSs7BMuKaffCOgZn7eDHLCC3ozUr+/D/AIGf/KB/rRGHbPlPPrx9DG5b7Vsk0a3f96YxFBKZyynEPGlPQbluBKu2QUb8s+dYj9+lfly/6z0A+sVHc7e+0y1SrMkSygqQgkhRVdUrvVvM9TlFr31r2I4Lfg5RjD+wlbpNEgaBukCISZvVJcsFkPi2MdheMhh8lTKSRkpJHgQRG+gkvhU5n0oWjz3NUWVy+VI3ayz1KloUT7yUqcD9QBzfWFyHHo57chTUo3y5cIMqcTmK6BsObw3CwMVVVjVj4ty0gxSj4UE80/NUQY3au95ZxwccNAC0KJXmyj4LI+kckz1B7iAA2ZS3+klukJus/oHEFSvIgesMjhaRlL8gPWCzApqBv6tANHjrqaqxTMAD1JhIrSaXieANeiWg+gW4on4UvTAnXNxpCU26KGa3AFI9QYOtKH9xz/EK9VwJk0sALoYB6n5BjAEZakyi7iYoHMBbYagAYxj9qU0xeI7yvUxslpOLqA8G8yWy0jHtsSmmzKEC+picxeNRqOUacXtNk+jdiTMk3zMWlQFQGIdq4iK3ZpSS1cv2h9b7ers2BuhQBLaxCICgh2LEgE4lyCRTkOMXw2t35K5or14pxJCR3iGGeHnBTbR8IKuVB1ziIkhzQFRyNS3iflDuTOOQfyHnUx0+bDC/azScAnr+xhUWJxcvEFRD83YPricdYey7EsyDOegLXEhYIZSQbyggpHvA+9mKB4Y2MkzpYGN8ZknHj9IU2jDxGpLXsWBLkafJ4l9yEXrdJIAot2f9KF+6+JrhwJyiKKVlZSJalqBZgDVjiRn+0Xj2cbDmCYbTMCEABaEoBrecJUVNgzENjWMLTkKj2l9/EkmSk4ELJLjK62GsUw2VLKKqmrccW+h5Rdd8wm/JKwop77swxuJAP9zxW9jS0TbVKlpSSFLvEOKJd6/6UmMJrtdep/536unBe0WjYmFrNrTY7DLSpgpEsAAuxmKwGtVH1MZTKs8yaSohyVOqqAVKVV+8RU+MS/tC2hMXbFyy4RIVdAGZaqtHrTTxMN9g7XEgTPy1lSwm6QQAOzRNSL1K1WFMGqmNeOuRrg5bbOfhHSQlbELujIXST4nWEZcoIKkd6ZKfApY8FJZ7qm4kZYQ87NMtIKSxKcCx+UEsygr3fQ+ppG0wxSezAudOlockrUhLnEhwHNTgKxvZNAPSMW3CuItQmLPdlpUriS10f7ifCL/bN7P/ANaX0Jp5RjyxMzELqsyaceJ64w0tu15Usd5aQdMT5Vim2rac+bish8k0EGsu785YBEtXM0HUtExQ9Otr2/8AGKlyJaSyluVH+FKzg9fKFbJ7NLOHUta3L3qpAL+FIfbI3amyl3ysAszJfMg1PhpFgRKUWvF24fWKyITNpQkrdOwylBaJRvghu+vEcHjq9iSVrvKCuV5Rfm5JHg0TQkNh+8C4dDDLTVGz5ADdkj+0fOBDq6rQ9IEBPN0s8Ps/frG0bqpv2KzqKSfyUd5nrdAxI5xjTV9eZjZNw0H8DIoPdbGrAkDLQCM7tI9JiXZlfpLfxFIp4EwadJLP3Eg4M6jTGnd84eKSTn0Hzf5Q0tQutUqyZwMTX3WJwjPdP0JLkXaXiXrQNhzKoOgS8Cok6Xi+LYJb0jktQJHcelHH/ap6wsCTkAH1PoKecAJpwYI8SlIPVTGCrnng3394wdYOa2AwYAf7nhFRSKMSfXrSGCKpbFyps6AD1eCLZsFE/wBf7JhyFfCwFBn8sPOEVMxJVXLDlhWEDKdJxugDXAa/pxPjGfbY23KFuC1grly3SQ3xJKqgObwCiObdbjvfalyrHOXJH5gSGOLAqAUWOBCSo+cY9PAZsY1443UzOFdqTkzp12SolKjgaAMOPU1aOInBJur7t27QuL10uyqYkOHNKxGhRQp0lj9cjqOEKzLQqYasGAAADADgONfsARpEZ0UzqwbWtaZQEpgoAqWFslKyJjFjdd0guwJw0doZSLZSg16QwW6iHLsGD6JoBAugZB+VYqOiPRaheBWo3XPdJN12YEgZOztiBBETheDKJwDhw5phgRXOh5PEZOW5hexTEiYgrJCQpJUUteABBN16O2EGhZrPa7QD792gFAAe7QVZ34xedwwU2Z1ApVMmTFkXWxUyWejXQlorUnaCZswhEtKkuwmTCoEngEu/iRyi22KZ+SlJYKZgA5w/ZqGOWbTPUtprnaO3zmsZRzAUWcj45MVjd62GyT782iCGcio7wUkHMJLEPy4xN72TO0MohYSwU/eKDUjTkaRVrZJlpuhLqc1ASwcaBnJqamNq12MlHlNZ2Ce0khU6asL7W+srvkM943jSrMS1CRSGRUOIP3whaZMGCS50z8oZ2lLEBmUdSTzjf1CJ7LoReQpb0vBI0wUT6DrDYpIObZ/Y/aLfL2H/APh12pRDCYLqLrVM1Mom8+DFVG8cogLOXoByzMT7kpXbcvdmdOl9olLJUaKVQMKczV8BF4sO5iRWasngkMOpd/KH26Evs7FZk/8A8knqLx9Yl3MTPsG1k2XJle5LSDrirqXh1HArVoMVQg5ceB2UcvcY4ZnHrAHVCCtHXgEiEBawIMFQIA8ykV+8T9PpGu+zyY9hQL1Re0w7RYHoYyVWP3o5PSkab7MZg/DkXe8FqD0wor/lGfJ6a19LsSnn1P7QlNtgR8NGPlyf5QdKiRo45/SG884/ETRnyzoGMZRHYkSRPCj3fhFS37wukpZyVE5MT53WEICSaMAB4D94kEybySosBdABxOeB18MovNI0UR8IbmwPlCKgBRRc6CnliYKFUqFA1x+mEFTNOAYDH7H7wsMejYY64dDWG06aRgPv74QGL5keDeEKPTEJH3jDJAb3OLJPOV2vJwD6xkCgdOka1vdZJs6zLTKLmirpoFgO6QeJI8QNYyeugHAZdQzxrx+kybzZXX7oNTAsLG94fOJfd2z98zFByO6Aa1Icn06mIy1WXs5y05YjkWI+nhFRPZDLDVHrDVUw4w4LZesJiXV4oGYFYXkkZisFRLOOYMKokE5jwhQFz3csJCAop7iqsoBQLscMRzHQ5Se17UpC0oR3ElALJAGZHhlERs+xLQiVM7RVw0CUqUAHBIdiBkaRf9h7GlGUha0PMUL14kuHLhtKNGEVy7a1tpCkjY86YQUoUX+I0HiTCG8WyFSEyypQJUohhkwGfjGm2kXU1UWB+JifBopm99gtE+UJqE/lS3NXdT4kHNro88Y3r7YqxLrVwly2T1oK6mIWWDMUVUrgMwMv8xJWOcCReccnPmGIgWuzpSScRiDXHNya4xtPYS+9m05svZtisp7oXfmLSGcpCyZbtik3r3gNKVuxTHAMJ7ZmKUsXllRCUpGNEgUA+847Y06/Kv0POM49k9B7j2oTLBZy+Cbv9hKfQCJ0Krwio+zKfL/AICPhWsKDMQq8SzfykHxi1ByxccXH70iJ9gqlUcvni2WDiDjCtYBSIACiD9tBVlg8AFhHFoflACKp+hgqZpzgTbLoW+8oarlq1gB32vPy+kCI42tsh0/+wgQBgTUHh9TGi+yyqZodgFE9Uyx/x8ozlDXA2AHknTmYvfsxmtMnpZ+6g0bVYzP28Rf00q0d088uH0hNahowDnB/hOlPOOAlssT5whMmAlnetdPHLrGMG7Lmvj0H7V84UFoZ6cq/fnDL8Vpzblww847JnJJIx5PjyFYcQJkqpYJF7oPusCZM/SGydvrWE0zSAaBNc8cdBw4wjMtAZyWHQffjFYTk6d3mxPCG00E40HHz1MNrTtpKBp5DpiekQFr2+SSQSfIfWHFRqctaw1VEOGyH1fyjKSi6LulOkWS27RWoqdTcvrjFXnqDnvV6xpWMTMjyLXdSWfF6UyEI2uYVkFhSngYd7L2NMmpChRKiWUelBiYssndaWhLrdT0qW6AVhkpKS1G5QDQcYVnSwCUu7Ejmxx8cYTJ1iwl7ZsUhJmS0rUhIHaKZwAqiSchWn+IZKRdqenGNd3d22mbYZcuYgqSuSJaqA3hdunPhGS7U2eZM5clTug90n4kH3VeI83gjomk+xm2JmFdmmIStJN4hTEBqpoeassou21ZAE1YSGS7ACmQw0rGZeyeSO2nu1JaB1UX9BGnBIGDRNgjbfIJQQLt7K8HDjUPWIbaCrZOR2S7UEymYiVLCCRoSlqcMOEWi0SnSQ0QykROLrea+v+QzDeHZCrJMDEmUoOknUe8C2FauNeEIFQWi6bz5fFXwq0Xjfk3bGVBIX3g/8Ar3jppp3oz6wLQciDpQ9I2pPxKw223SzITIRKlCYJaAqapDqcpBUwCalyQ5zBpETbLHKZKZd6+zKKiLvgDURe/Z7bkKK5EwFSAxQVAFIUSbwc4EuKZl/HQ5VnSkMlKQNAABET1JID2ayAmwS9SpZUdTeIfoAPCLUBr6QkJQxb6x0EjNxxrEgsR94Ry6PrCabRw6NBryX+uvCrvCDoEEUgFiwJGBha7xhNJNaV+84YAGE5ofEQsQISUIQMlWVL+6I7DkqOnnAgN5wlHuDQYcWJbqaxb/AGfTrtpWl2KpJ0PuLT094xXZdlCQ9WyJ7o0FTiX6mLJuls5abQmauWUyky1grX3UqKgGuhTFdQDQEUEK3cKjpexMBxdXn9Ejygy1E4XRzqdMm9YibVtiVL+IE9OgxiGte9SlUQCBw7vnU+kRFJGrRMlJSO8QAcCot0FH6QztG1ZUvFT8BQedegilT9pLWXJbl9cYQlIKzRyfExUVgastr3lxCQz6fMn9ohbTtOYtyVHw+uMSVh3WtEyt24NVuOgxiyWDcuUkPNKlnQUHTE+UUWs/lS1LwBUTzJPzibsu6NoWAbt13ZJ98sHZtSzAaxotisCJYZCAjVgH8Tn1g1qs5UkhJunIjI4iCd+FrHdoGT2JSJNo7ZdEFQABU4olIe8SWSwr3ojNrbq2mzy1LtEsSgCGCyQVEs10oCkk8CoGho0bFb9obTKDKCLMtJSU9oVLTMTeBS6FBJuKAJYsYMqfNMopXZDNWoMTMmIWk+KlUS4BokYYPEze0eoJR91JBKUUa4kCgN0lsizaxO2vY/aNUhs/2iU2RsISRVr2YBN0ElyEpwAfhDXeTbsmy3L6FLUouAkB2TmXIGf2xh+zZjvbs5MlYUCl1EhSQa0zOQ08REEmzoNb2GWcWLfLbH4kpIlXZYdlK99+7eqKAYUrkYrclEsqSADVQBPAkAxpBNY2bZuykSQA6biWUOIfnWKn7RJST2MxJAW6knUpxD8AXH9UaBY5ZEtLsAEh3wAyryiC3i3QNoSFBV2Yl8jcIOTOWyz8IjTVv2azF/jkUZ0LCmNLrP8A7gmNkQmMz9nuyVJtKT2a0lCVBZUCAXyBbVo1WXJYQ5kiNynGG0+yBQw8mPnElcji0nIOdMPOEFStmz1VYuMKehjPttbKlC1dnL7vd710pCQupq/udyp4sKOY2La9kUuTNQii1IUEnBioMDzGPMRnew9zZ6FMpF1y9VAvxJBcxUBzdrY81ZuykFEl8S7EhnKlGpNB3RwdstTskq6kB3IAdRYFRAZzxpEdsrZ5lgB8BgKCJFzl+37wTOgotUEYmDXB4wZMIE0ENTN8/ThAVWmDwqoCOXIAIBxPX5YR2+oaHyP34QChoKFQAft9QR5+kBKwcD0MJhelfvWCqlg4iAHFz7aOQ2/DnVX9yvrAgDIpe1ZcsvIlpCma+3e/vU6/MQ2nbTmLLqUfOvjjAgQlmyQSXiR2dsSdOfs0XmLElSQA+rl25PAgQFK0bO3KCWVOWFapSC39xYt4Ra9nbLlIAMtCUhsQK+JxMdgQJOZiGDpqennl5wY8BAgQBxuMcWmkCBABJd4O5HD9+L6QW6AKAAVypnlAgQAAj7MQ+3t25VrSLxUFJ91aTUPiK0Iwy5NAgQBXJns7XUJtamPwqRTxIX8oZSvZpNCgb0i6474MwqFcbt1n8fGBAh6GkS7EkYDxg8qzMSXfgwYcmD46kx2BCA8uSxowGXPlhCgLY9fr9mBAgBVNYAgQIYcIEcUkCpyzgQIAKQ+OGn1hVIgQIA7BRwgQIA7AECBAHFGkJmBAgAgIgKY4v1I8xAgQAhMsSCXKXJjsCB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974" y="609600"/>
            <a:ext cx="80740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Stop and frisk techniques: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/>
              <a:t>The Stop-Question-and-Frisk program in New York City is a practice of the New York City Police Department by which police officers stop and question hundreds of thousands of pedestrians annually, and frisk them for weapons and other contraband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17804794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412875"/>
            <a:ext cx="56213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85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Stop and frisk in New York City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00089015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7696200" cy="57149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are some solutions to resolving racial tensions?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0929416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7696200" cy="5714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Slowing down stop and frisk and retraining police officers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Community engagement by police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Look beyond race and ethnicity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Build self-identity first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 smtClean="0"/>
              <a:t>Open all doors to everyone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4509152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1"/>
            <a:ext cx="7696200" cy="457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Choosing the best solution</a:t>
            </a:r>
          </a:p>
          <a:p>
            <a:r>
              <a:rPr lang="en-US" sz="3200" dirty="0" smtClean="0"/>
              <a:t>Assignment: Students will read a case study of what happened in Ferguson, MO and create a plan as a group for how the community can work together to diminish the tension between the residents and the police.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004602704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1371600"/>
            <a:ext cx="7315200" cy="4343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hlinkClick r:id="rId2" action="ppaction://hlinksldjump"/>
              </a:rPr>
              <a:t>Define the problem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>
                <a:hlinkClick r:id="rId3" action="ppaction://hlinksldjump"/>
              </a:rPr>
              <a:t>Gather the evidence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>
                <a:hlinkClick r:id="rId4" action="ppaction://hlinksldjump"/>
              </a:rPr>
              <a:t>Identify the causes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>
                <a:hlinkClick r:id="rId5" action="ppaction://hlinksldjump"/>
              </a:rPr>
              <a:t>Evaluate an existing policy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>
                <a:hlinkClick r:id="rId6" action="ppaction://hlinksldjump"/>
              </a:rPr>
              <a:t>Develop solutions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>
                <a:hlinkClick r:id="rId7" action="ppaction://hlinksldjump"/>
              </a:rPr>
              <a:t>Select the best solution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81000"/>
            <a:ext cx="6711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Public Policy Analyst Steps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19800"/>
            <a:ext cx="4784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flippedtips.com/plegal/tips/welcome.html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696872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91400" cy="1981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Racial tension or racism is prejudice towards someone of a different race based on the belief that one’s own race is superior.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495800" cy="29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3896823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150 years after the Civil War and fifty years after the Civil Rights Act, there is still an enormous amount of racial tension in the United States.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33463"/>
            <a:ext cx="3900488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7223265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838200" y="762000"/>
            <a:ext cx="70866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In the last few months, there have been numerous incidents which illustrate the racial tension that still afflicts  this country in 2014.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606757674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6096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Ferguson, Missouri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524000"/>
            <a:ext cx="739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On August 9, 2014, an unarmed man, Michael Brown was shot and killed by a police officer Darren Wilson.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Subsequently, riots erupted in the largely black community of Ferguson.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Police responded with military gear and tear gas.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b="1" dirty="0" smtClean="0"/>
          </a:p>
          <a:p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853565" cy="322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850519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7912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New York City, New York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On July 17, 2014, Eric Garner, </a:t>
            </a:r>
            <a:r>
              <a:rPr lang="en-US" sz="2400" b="1" dirty="0" smtClean="0"/>
              <a:t>a black </a:t>
            </a:r>
            <a:r>
              <a:rPr lang="en-US" sz="2400" b="1" dirty="0" smtClean="0"/>
              <a:t>man was placed in a chokehold by Daniel </a:t>
            </a:r>
            <a:r>
              <a:rPr lang="en-US" sz="2400" b="1" dirty="0" err="1" smtClean="0"/>
              <a:t>Pantaleo</a:t>
            </a:r>
            <a:r>
              <a:rPr lang="en-US" sz="2400" b="1" dirty="0" smtClean="0"/>
              <a:t>, a police officer.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Garner died as a result of the chokehold.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He had been selling “</a:t>
            </a:r>
            <a:r>
              <a:rPr lang="en-US" sz="2400" b="1" dirty="0" err="1" smtClean="0"/>
              <a:t>loosies</a:t>
            </a:r>
            <a:r>
              <a:rPr lang="en-US" sz="2400" b="1" dirty="0" smtClean="0"/>
              <a:t>” – single cigarettes illegally.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There were large, but peaceful protests in the days afterwards.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22062"/>
            <a:ext cx="3352800" cy="223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0043357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5240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are the causes of this racial tension?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354899686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066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Militarization of the police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30" y="1828800"/>
            <a:ext cx="54934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0923486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224</TotalTime>
  <Words>454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Composite</vt:lpstr>
      <vt:lpstr>Racial Tensions in 2014 America </vt:lpstr>
      <vt:lpstr>Slide 2</vt:lpstr>
      <vt:lpstr>Racial tension or racism is prejudice towards someone of a different race based on the belief that one’s own race is superior.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What is the existing policy?</vt:lpstr>
      <vt:lpstr>Slide 13</vt:lpstr>
      <vt:lpstr>Slide 14</vt:lpstr>
      <vt:lpstr>Slide 15</vt:lpstr>
      <vt:lpstr> 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Tensions in America in 2014</dc:title>
  <dc:creator>admin</dc:creator>
  <cp:lastModifiedBy>ann nigro</cp:lastModifiedBy>
  <cp:revision>22</cp:revision>
  <dcterms:created xsi:type="dcterms:W3CDTF">2014-08-26T15:50:14Z</dcterms:created>
  <dcterms:modified xsi:type="dcterms:W3CDTF">2014-09-24T19:03:22Z</dcterms:modified>
</cp:coreProperties>
</file>