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1" r:id="rId6"/>
    <p:sldId id="265" r:id="rId7"/>
    <p:sldId id="260" r:id="rId8"/>
    <p:sldId id="266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-114" y="-4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9B514-4A04-4664-AF71-CBF598EDEDDD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7450C-826E-4439-B5DF-6C301D15E11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7450C-826E-4439-B5DF-6C301D15E115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7450C-826E-4439-B5DF-6C301D15E115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7450C-826E-4439-B5DF-6C301D15E115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7450C-826E-4439-B5DF-6C301D15E115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7450C-826E-4439-B5DF-6C301D15E115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7450C-826E-4439-B5DF-6C301D15E115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7450C-826E-4439-B5DF-6C301D15E115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7450C-826E-4439-B5DF-6C301D15E115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7450C-826E-4439-B5DF-6C301D15E115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7450C-826E-4439-B5DF-6C301D15E115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7450C-826E-4439-B5DF-6C301D15E115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10/21/2013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10/21/2013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10/21/2013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maxwell.syr.edu/plegal/ppae/step6c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nypost.com/2013/05/31/number-of-homeless-students-in-city-public-schools-continues-to-climb/" TargetMode="External"/><Relationship Id="rId7" Type="http://schemas.openxmlformats.org/officeDocument/2006/relationships/hyperlink" Target="http://home.nyc.gov/html/acs/education/homelessstudents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alitionforthehomeless.org/" TargetMode="External"/><Relationship Id="rId5" Type="http://schemas.openxmlformats.org/officeDocument/2006/relationships/hyperlink" Target="http://www.nyc.gov/html/dhs/html/home/home.shtml" TargetMode="External"/><Relationship Id="rId4" Type="http://schemas.openxmlformats.org/officeDocument/2006/relationships/hyperlink" Target="http://www.nbcnewyork.com/feature/education-nation/Homeless-High-School-NYC-Department-of-Education-Glorioso-City-Hall-130499603.htm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2.maxwell.syr.edu/plegal/ppae/step5a.html" TargetMode="External"/><Relationship Id="rId3" Type="http://schemas.openxmlformats.org/officeDocument/2006/relationships/hyperlink" Target="http://www2.maxwell.syr.edu/plegal/ppae/ppae2.html" TargetMode="External"/><Relationship Id="rId7" Type="http://schemas.openxmlformats.org/officeDocument/2006/relationships/hyperlink" Target="http://www2.maxwell.syr.edu/plegal/ppae/step4a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2.maxwell.syr.edu/plegal/ppae/step3a.html" TargetMode="External"/><Relationship Id="rId5" Type="http://schemas.openxmlformats.org/officeDocument/2006/relationships/hyperlink" Target="http://www2.maxwell.syr.edu/plegal/ppae/step2a.html" TargetMode="External"/><Relationship Id="rId4" Type="http://schemas.openxmlformats.org/officeDocument/2006/relationships/hyperlink" Target="http://www2.maxwell.syr.edu/plegal/ppae/step1a.html" TargetMode="External"/><Relationship Id="rId9" Type="http://schemas.openxmlformats.org/officeDocument/2006/relationships/hyperlink" Target="http://www2.maxwell.syr.edu/plegal/ppae/step6a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bcnewyork.com/feature/education-nation/Homeless-High-School-NYC-Department-of-Education-Glorioso-City-Hall-130499603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yc.gov/html/dhs/html/home/home.s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7850" y="758838"/>
            <a:ext cx="7766936" cy="1047004"/>
          </a:xfrm>
        </p:spPr>
        <p:txBody>
          <a:bodyPr/>
          <a:lstStyle/>
          <a:p>
            <a:pPr algn="ctr"/>
            <a:r>
              <a:rPr lang="en-US" sz="6000" dirty="0" smtClean="0"/>
              <a:t>Homelessness 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11403" y="3670481"/>
            <a:ext cx="3362600" cy="169619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NYC Public Schools</a:t>
            </a:r>
          </a:p>
          <a:p>
            <a:r>
              <a:rPr lang="en-US" dirty="0" smtClean="0"/>
              <a:t>By: </a:t>
            </a:r>
            <a:r>
              <a:rPr lang="en-US" dirty="0" err="1" smtClean="0"/>
              <a:t>Golderina</a:t>
            </a:r>
            <a:r>
              <a:rPr lang="en-US" dirty="0" smtClean="0"/>
              <a:t> </a:t>
            </a:r>
            <a:r>
              <a:rPr lang="en-US" dirty="0" err="1" smtClean="0"/>
              <a:t>Venson</a:t>
            </a:r>
            <a:endParaRPr lang="en-US" dirty="0" smtClean="0"/>
          </a:p>
          <a:p>
            <a:r>
              <a:rPr lang="en-US" dirty="0" smtClean="0"/>
              <a:t>PS 194M</a:t>
            </a:r>
          </a:p>
          <a:p>
            <a:r>
              <a:rPr lang="en-US" dirty="0" smtClean="0"/>
              <a:t>First grade</a:t>
            </a:r>
          </a:p>
          <a:p>
            <a:r>
              <a:rPr lang="en-US" dirty="0" smtClean="0"/>
              <a:t>gvenson@schools.nyc.gov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5307" y="2524259"/>
            <a:ext cx="4752304" cy="385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1535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the Best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63757"/>
            <a:ext cx="8596668" cy="4477606"/>
          </a:xfrm>
        </p:spPr>
        <p:txBody>
          <a:bodyPr/>
          <a:lstStyle/>
          <a:p>
            <a:r>
              <a:rPr lang="en-US" sz="2400" dirty="0" smtClean="0"/>
              <a:t>We have each thought about three ways to prevent homelessness. Now lets think about which way is the best solution that would solve the problem.</a:t>
            </a:r>
          </a:p>
          <a:p>
            <a:r>
              <a:rPr lang="en-US" sz="2400" dirty="0" smtClean="0"/>
              <a:t>Use the </a:t>
            </a:r>
            <a:r>
              <a:rPr lang="en-US" sz="2400" dirty="0" smtClean="0">
                <a:hlinkClick r:id="rId3"/>
              </a:rPr>
              <a:t>Solution Matrix </a:t>
            </a:r>
            <a:r>
              <a:rPr lang="en-US" sz="2400" dirty="0" smtClean="0"/>
              <a:t>to see how your solutions rate.</a:t>
            </a:r>
          </a:p>
          <a:p>
            <a:r>
              <a:rPr lang="en-US" sz="2400" dirty="0" smtClean="0"/>
              <a:t>Think about how feasible and effective the solution is.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9649" y="3779949"/>
            <a:ext cx="3193961" cy="307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6603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http://nypost.com/2013/05/31/number-of-homeless-students-in-city-public-schools-continues-to-climb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www.nbcnewyork.com/feature/education-nation/Homeless-High-School-NYC-Department-of-Education-Glorioso-City-Hall-130499603.html</a:t>
            </a:r>
            <a:endParaRPr lang="en-US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www.nyc.gov/html/dhs/html/home/home.shtml</a:t>
            </a:r>
            <a:endParaRPr lang="en-US" dirty="0"/>
          </a:p>
          <a:p>
            <a:r>
              <a:rPr lang="en-US" dirty="0">
                <a:hlinkClick r:id="rId6"/>
              </a:rPr>
              <a:t>http://www.coalitionforthehomeless.org</a:t>
            </a:r>
            <a:r>
              <a:rPr lang="en-US" dirty="0" smtClean="0">
                <a:hlinkClick r:id="rId6"/>
              </a:rPr>
              <a:t>/</a:t>
            </a:r>
            <a:endParaRPr lang="en-US" dirty="0"/>
          </a:p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home.nyc.gov/html/acs/education/homelessstudents.html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80533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Public Policy Steps (PPA)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hlinkClick r:id="rId4"/>
              </a:rPr>
              <a:t>Define the problem</a:t>
            </a:r>
            <a:endParaRPr lang="en-US" sz="2400" dirty="0" smtClean="0"/>
          </a:p>
          <a:p>
            <a:r>
              <a:rPr lang="en-US" sz="2400" dirty="0" smtClean="0">
                <a:hlinkClick r:id="rId5"/>
              </a:rPr>
              <a:t>Gather the Evidence</a:t>
            </a:r>
            <a:endParaRPr lang="en-US" sz="2400" dirty="0" smtClean="0"/>
          </a:p>
          <a:p>
            <a:r>
              <a:rPr lang="en-US" sz="2400" dirty="0" smtClean="0">
                <a:hlinkClick r:id="rId6"/>
              </a:rPr>
              <a:t>Identify the Causes</a:t>
            </a:r>
            <a:endParaRPr lang="en-US" sz="2400" dirty="0" smtClean="0"/>
          </a:p>
          <a:p>
            <a:r>
              <a:rPr lang="en-US" sz="2400" dirty="0" smtClean="0">
                <a:hlinkClick r:id="rId7"/>
              </a:rPr>
              <a:t>Examine an Existing Policy</a:t>
            </a:r>
            <a:endParaRPr lang="en-US" sz="2400" dirty="0" smtClean="0"/>
          </a:p>
          <a:p>
            <a:r>
              <a:rPr lang="en-US" sz="2400" dirty="0" smtClean="0">
                <a:hlinkClick r:id="rId8"/>
              </a:rPr>
              <a:t>Develop Policy Solutions</a:t>
            </a:r>
            <a:endParaRPr lang="en-US" sz="2400" dirty="0" smtClean="0"/>
          </a:p>
          <a:p>
            <a:r>
              <a:rPr lang="en-US" sz="2400" dirty="0" smtClean="0">
                <a:hlinkClick r:id="rId9"/>
              </a:rPr>
              <a:t>Select the best Solution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19959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the Problem</a:t>
            </a:r>
            <a:br>
              <a:rPr lang="en-US" dirty="0" smtClean="0"/>
            </a:br>
            <a:r>
              <a:rPr lang="en-US" sz="1600" dirty="0" smtClean="0"/>
              <a:t>Lets look at the picture!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3791" y="1930400"/>
            <a:ext cx="4842457" cy="36134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94738" y="1930400"/>
            <a:ext cx="318108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What is happening in this picture?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2258627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4400" dirty="0" smtClean="0"/>
              <a:t>Looking at the picture, What is the problem? 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789" y="2932930"/>
            <a:ext cx="3828412" cy="285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8411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Gather the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More than 53,000 city public-school students lack a permanent home — a fivefold increase over 2008, figures show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As of October 2012, one out of every 20 public-school students was living in a shelter, at an address shared by multiple families or in a hotel or motel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DOE data showed that from September 2011 to June 2012, 69,335 lacked permanent shelter at some point. From September 2012 to late April 2013, 68,938 did.</a:t>
            </a:r>
          </a:p>
        </p:txBody>
      </p:sp>
    </p:spTree>
    <p:extLst>
      <p:ext uri="{BB962C8B-B14F-4D97-AF65-F5344CB8AC3E}">
        <p14:creationId xmlns:p14="http://schemas.microsoft.com/office/powerpoint/2010/main" xmlns="" val="3922955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31" presetClass="entr" presetSubtype="0" fill="hold" grpId="4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0"/>
                            </p:stCondLst>
                            <p:childTnLst>
                              <p:par>
                                <p:cTn id="130" presetID="31" presetClass="entr" presetSubtype="0" fill="hold" grpId="4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7" presetID="31" presetClass="entr" presetSubtype="0" fill="hold" grpId="4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4" fill="hold" grpId="8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4" fill="hold" grpId="8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4" fill="hold" grpId="8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45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3" presetID="45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35500"/>
                            </p:stCondLst>
                            <p:childTnLst>
                              <p:par>
                                <p:cTn id="219" presetID="45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" presetClass="entr" presetSubtype="9" fill="hold" grpId="1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" presetClass="entr" presetSubtype="9" fill="hold" grpId="1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" presetClass="entr" presetSubtype="9" fill="hold" grpId="1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  <p:bldP spid="3" grpId="3" build="p"/>
      <p:bldP spid="3" grpId="4" build="p" advAuto="10000"/>
      <p:bldP spid="3" grpId="5" build="p"/>
      <p:bldP spid="3" grpId="6" build="p"/>
      <p:bldP spid="3" grpId="7" build="p"/>
      <p:bldP spid="3" grpId="8" build="p"/>
      <p:bldP spid="3" grpId="9" build="p"/>
      <p:bldP spid="3" grpId="1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Gather the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956996" cy="3880773"/>
          </a:xfrm>
        </p:spPr>
        <p:txBody>
          <a:bodyPr/>
          <a:lstStyle/>
          <a:p>
            <a:r>
              <a:rPr lang="en-US" sz="2400" dirty="0"/>
              <a:t>Since 2008 homelessness in Public schools has increased by 400</a:t>
            </a:r>
            <a:r>
              <a:rPr lang="en-US" sz="2400" dirty="0" smtClean="0"/>
              <a:t>%.</a:t>
            </a:r>
          </a:p>
          <a:p>
            <a:r>
              <a:rPr lang="en-US" sz="2400" dirty="0" smtClean="0"/>
              <a:t>Video </a:t>
            </a:r>
            <a:r>
              <a:rPr lang="en-US" sz="2400" dirty="0" smtClean="0">
                <a:hlinkClick r:id="rId3"/>
              </a:rPr>
              <a:t>http://www.nbcnewyork.com/feature/education-nation/Homeless-High-School-NYC-Department-of-Education-Glorioso-City-Hall-130499603.html</a:t>
            </a:r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72372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the 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70991"/>
            <a:ext cx="8596668" cy="4570371"/>
          </a:xfrm>
        </p:spPr>
        <p:txBody>
          <a:bodyPr/>
          <a:lstStyle/>
          <a:p>
            <a:r>
              <a:rPr lang="en-US" sz="2400" dirty="0" smtClean="0"/>
              <a:t>Discuss with a partner, what you know about homelessness.</a:t>
            </a:r>
          </a:p>
          <a:p>
            <a:r>
              <a:rPr lang="en-US" sz="2400" dirty="0" smtClean="0"/>
              <a:t>Give two statements of what you know.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8349" y="2975020"/>
            <a:ext cx="4494727" cy="31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3786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Examine an Existing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pPr>
              <a:buNone/>
            </a:pPr>
            <a:r>
              <a:rPr lang="en-US" sz="2800" dirty="0" smtClean="0"/>
              <a:t>The New York City Department of Homeless Services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 smtClean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www.nyc.gov/html/dhs/html/home/home.shtml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600" dirty="0" smtClean="0"/>
              <a:t>Choose one of the existing policies and analyze its advantages and disadvantages</a:t>
            </a:r>
          </a:p>
          <a:p>
            <a:r>
              <a:rPr lang="en-US" sz="2400" dirty="0" smtClean="0"/>
              <a:t>Temporary Housing Assistance</a:t>
            </a:r>
          </a:p>
          <a:p>
            <a:r>
              <a:rPr lang="en-US" sz="2400" dirty="0" smtClean="0"/>
              <a:t>Street Homelessness and Outreach</a:t>
            </a:r>
          </a:p>
          <a:p>
            <a:r>
              <a:rPr lang="en-US" sz="2400" dirty="0" smtClean="0"/>
              <a:t>Client Advocacy Services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17983"/>
            <a:ext cx="8596668" cy="4623379"/>
          </a:xfrm>
        </p:spPr>
        <p:txBody>
          <a:bodyPr/>
          <a:lstStyle/>
          <a:p>
            <a:r>
              <a:rPr lang="en-US" sz="2400" dirty="0" smtClean="0"/>
              <a:t>Discuss with a partner three ways we can prevent homelessness in NYC.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849" y="2744016"/>
            <a:ext cx="3541174" cy="3412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6083" y="2647073"/>
            <a:ext cx="5055494" cy="350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1703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1445</TotalTime>
  <Words>322</Words>
  <Application>Microsoft Office PowerPoint</Application>
  <PresentationFormat>Custom</PresentationFormat>
  <Paragraphs>60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Facet</vt:lpstr>
      <vt:lpstr>Homelessness </vt:lpstr>
      <vt:lpstr>Public Policy Steps (PPA) </vt:lpstr>
      <vt:lpstr>Defining the Problem Lets look at the picture!</vt:lpstr>
      <vt:lpstr>Defining the Problem</vt:lpstr>
      <vt:lpstr>Gather the Evidence</vt:lpstr>
      <vt:lpstr>Gather the Evidence</vt:lpstr>
      <vt:lpstr>Identify the Causes</vt:lpstr>
      <vt:lpstr>Examine an Existing Policy</vt:lpstr>
      <vt:lpstr>Developing Solutions</vt:lpstr>
      <vt:lpstr>Selecting the Best Solution</vt:lpstr>
      <vt:lpstr>Sources: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Homlessness</dc:title>
  <dc:creator>Sunshine</dc:creator>
  <cp:lastModifiedBy>ann nigro</cp:lastModifiedBy>
  <cp:revision>21</cp:revision>
  <dcterms:created xsi:type="dcterms:W3CDTF">2013-10-19T18:19:03Z</dcterms:created>
  <dcterms:modified xsi:type="dcterms:W3CDTF">2013-10-21T13:48:14Z</dcterms:modified>
</cp:coreProperties>
</file>