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4C13E6F-FAFB-4145-A5FD-C7F3E0C3121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0F243B5-7571-488A-BC8F-F98F7EC85FD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kbw.com/news/video/Former-Love-Canal-Students-Getting-Sick-166194666.html" TargetMode="External"/><Relationship Id="rId2" Type="http://schemas.openxmlformats.org/officeDocument/2006/relationships/hyperlink" Target="http://people.hofstra.edu/j_b_bennington/121notes/pdfs/Superfun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gather.html" TargetMode="External"/><Relationship Id="rId7" Type="http://schemas.openxmlformats.org/officeDocument/2006/relationships/hyperlink" Target="http://www2.maxwell.syr.edu/plegal/TIPS/bestsol.html" TargetMode="External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TIPS/solutions.html" TargetMode="External"/><Relationship Id="rId5" Type="http://schemas.openxmlformats.org/officeDocument/2006/relationships/hyperlink" Target="http://www2.maxwell.syr.edu/plegal/TIPS/existing.html" TargetMode="External"/><Relationship Id="rId4" Type="http://schemas.openxmlformats.org/officeDocument/2006/relationships/hyperlink" Target="http://www2.maxwell.syr.edu/plegal/TIPS/identif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ssiatrek.org/blog/photos/the-most-polluted-lake-in-the-world-located-near-dzerzhinsk/" TargetMode="External"/><Relationship Id="rId4" Type="http://schemas.openxmlformats.org/officeDocument/2006/relationships/hyperlink" Target="http://us.123rf.com/400wm/400/400/majeczka/majeczka1201/majeczka120100011/11914809-beautiful-clean-lake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kbw.com/news/video/Former-Love-Canal-Students-Getting-Sick-166194666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By: Justin </a:t>
            </a:r>
            <a:r>
              <a:rPr lang="en-US" dirty="0" err="1" smtClean="0"/>
              <a:t>Sgobbo</a:t>
            </a:r>
            <a:endParaRPr lang="en-US" dirty="0" smtClean="0"/>
          </a:p>
          <a:p>
            <a:r>
              <a:rPr lang="en-US" dirty="0" smtClean="0"/>
              <a:t>Corpus Christi School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– </a:t>
            </a:r>
            <a:r>
              <a:rPr lang="en-US" dirty="0" smtClean="0"/>
              <a:t>September</a:t>
            </a:r>
            <a:r>
              <a:rPr lang="en-US" dirty="0" smtClean="0"/>
              <a:t> 2013</a:t>
            </a:r>
          </a:p>
          <a:p>
            <a:r>
              <a:rPr lang="en-US" dirty="0" smtClean="0"/>
              <a:t>jsgobbo@ccschoolnyc.org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Pollution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New York State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http://people.hofstra.edu/j_b_bennington/121notes/pdfs/Superfund.pdf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http://www.wkbw.com/news/video/Former-Love-Canal-Students-Getting-Sick-166194666.html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New York State: Adventures in Time and Place</a:t>
            </a:r>
            <a:r>
              <a:rPr lang="en-US" dirty="0" smtClean="0"/>
              <a:t>. McGraw Hill, 2001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32" y="304800"/>
            <a:ext cx="7680960" cy="10668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4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Using the public policy model, how do we define the social problem of water pollution in our state?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Define the Problem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Gather </a:t>
            </a:r>
            <a:r>
              <a:rPr lang="en-US" dirty="0" smtClean="0">
                <a:hlinkClick r:id="rId3"/>
              </a:rPr>
              <a:t>the Evidence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Identify the Causes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Examine an Existing Policy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Develop Policy Solutions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Select the best Solution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our Public Policy Steps (PPA)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914809-beautiful-clean-lak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3881349" cy="259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Which lake would you like to swim in?</a:t>
            </a:r>
            <a:endParaRPr lang="en-US" sz="3600" dirty="0"/>
          </a:p>
        </p:txBody>
      </p:sp>
      <p:pic>
        <p:nvPicPr>
          <p:cNvPr id="5" name="Picture 4" descr="the-most-polluted-lake-in-the-world-dzerzhinsk-russia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90800"/>
            <a:ext cx="4495800" cy="2528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57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Lake 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13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Lake 2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800" y="5257800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http://us.123rf.com/400wm/400/400/majeczka/majeczka1201/majeczka120100011/11914809-beautiful-clean-lake.jpg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4343400" y="52578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5"/>
              </a:rPr>
              <a:t>http://russiatrek.org/blog/photos/the-most-polluted-lake-in-the-world-located-near-dzerzhinsk/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Turn and talk to your partner and figure out what the problem is here.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8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Defining the Problem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1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What is the problem you observe in one of the</a:t>
            </a:r>
          </a:p>
          <a:p>
            <a:pPr>
              <a:buNone/>
            </a:pPr>
            <a:r>
              <a:rPr lang="en-US" sz="2000" dirty="0" smtClean="0"/>
              <a:t>pictures?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Defining the Problem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Turn and talk with your partner.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List at least three reasons why water pollution occurs in our state.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List at least three ways water pollution affects our life.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9940" y="76200"/>
            <a:ext cx="8033386" cy="1066800"/>
          </a:xfrm>
        </p:spPr>
        <p:txBody>
          <a:bodyPr/>
          <a:lstStyle/>
          <a:p>
            <a:r>
              <a:rPr lang="en-US" dirty="0" smtClean="0"/>
              <a:t>Identify the Causes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4114800" cy="308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6438899"/>
            <a:ext cx="449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http://www.allskull.com/wp-content/uploads/2010/08/waterpollution.jpg</a:t>
            </a:r>
          </a:p>
        </p:txBody>
      </p:sp>
    </p:spTree>
    <p:extLst>
      <p:ext uri="{BB962C8B-B14F-4D97-AF65-F5344CB8AC3E}">
        <p14:creationId xmlns:p14="http://schemas.microsoft.com/office/powerpoint/2010/main" val="116716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7680960" cy="496824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 New York State grew, problems with pollution increased.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1978 people living at Love Canal, near Niagara Falls (NY) were getting sick.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Their homes where built over an old canal that had been filled with chemical wastes from an old company that used to be there.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old chemical waste caused many people to get sick.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residents left their homes because they where getting sick.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Love Canal was cleaned up and it took 10 years for the area to be safe to live again.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Love Canal disaster made many people create environmental groups to help care for our environment.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effects of the Love Canal still exist today.</a:t>
            </a:r>
          </a:p>
          <a:p>
            <a:r>
              <a:rPr lang="en-US" dirty="0" smtClean="0">
                <a:hlinkClick r:id="rId2"/>
              </a:rPr>
              <a:t>Love Canal Video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98" y="0"/>
            <a:ext cx="7680960" cy="1066800"/>
          </a:xfrm>
        </p:spPr>
        <p:txBody>
          <a:bodyPr/>
          <a:lstStyle/>
          <a:p>
            <a:r>
              <a:rPr lang="en-US" dirty="0" smtClean="0"/>
              <a:t>Looking at an Existing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2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the Love Canal problems the government made laws so that this disaster would not happen again.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December of 1980 the government passed a law that makes companies that close factories responsible for all chemicals to be removed.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law was passed in October of 1986 that made companies responsible if they leave hazardous wastes.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law also allows for the government to help people rebuild the polluted land if there is no company responsible for the hazardous waste materials.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680960" cy="1066800"/>
          </a:xfrm>
        </p:spPr>
        <p:txBody>
          <a:bodyPr/>
          <a:lstStyle/>
          <a:p>
            <a:r>
              <a:rPr lang="en-US" dirty="0" smtClean="0"/>
              <a:t>Looking at an Existing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0" y="4419600"/>
            <a:ext cx="2789490" cy="2080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310" y="6531605"/>
            <a:ext cx="533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http://blogs.njit.edu/psp8/files/2010/12/lovecanal-middle500px.jpg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7244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Turn and talk with your partner ……..</a:t>
            </a:r>
          </a:p>
          <a:p>
            <a:endParaRPr lang="en-US" i="1" dirty="0" smtClean="0"/>
          </a:p>
          <a:p>
            <a:r>
              <a:rPr lang="en-US" dirty="0" smtClean="0"/>
              <a:t>What is a good  part of these laws?</a:t>
            </a:r>
          </a:p>
          <a:p>
            <a:endParaRPr lang="en-US" dirty="0" smtClean="0"/>
          </a:p>
          <a:p>
            <a:r>
              <a:rPr lang="en-US" dirty="0" smtClean="0"/>
              <a:t>What is a negative part of these laws?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Turn and talk to your partner…….</a:t>
            </a:r>
          </a:p>
          <a:p>
            <a:endParaRPr lang="en-US" sz="2000" dirty="0"/>
          </a:p>
          <a:p>
            <a:r>
              <a:rPr lang="en-US" sz="2000" dirty="0" smtClean="0"/>
              <a:t>Write down three ways we can prevent similar water pollution disasters from happening in our state?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1" y="228600"/>
            <a:ext cx="7680960" cy="1066800"/>
          </a:xfrm>
        </p:spPr>
        <p:txBody>
          <a:bodyPr/>
          <a:lstStyle/>
          <a:p>
            <a:r>
              <a:rPr lang="en-US" dirty="0" smtClean="0"/>
              <a:t>Developing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Now that you have come up with some solutions you have to think about if they could really be used.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 the Solution Matrix to see how your solutions rate.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Some solutions are good ideas to prevent water pollution in New York State but it maybe to hard to do (feasibility).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Some solutions you may have are easy to do but won’t work (effectiveness).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07" y="228600"/>
            <a:ext cx="7680960" cy="1066800"/>
          </a:xfrm>
        </p:spPr>
        <p:txBody>
          <a:bodyPr/>
          <a:lstStyle/>
          <a:p>
            <a:r>
              <a:rPr lang="en-US" dirty="0" smtClean="0"/>
              <a:t>Selecting the Best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0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391</TotalTime>
  <Words>523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Water Pollution  in  New York State</vt:lpstr>
      <vt:lpstr>Review our Public Policy Steps (PPA)</vt:lpstr>
      <vt:lpstr>Which lake would you like to swim in?</vt:lpstr>
      <vt:lpstr>Defining the Problem</vt:lpstr>
      <vt:lpstr>Identify the Causes</vt:lpstr>
      <vt:lpstr>Looking at an Existing Policy</vt:lpstr>
      <vt:lpstr>Looking at an Existing Policy</vt:lpstr>
      <vt:lpstr>Developing Solutions</vt:lpstr>
      <vt:lpstr>Selecting the Best Solution</vt:lpstr>
      <vt:lpstr>Sources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JustinS</cp:lastModifiedBy>
  <cp:revision>29</cp:revision>
  <dcterms:created xsi:type="dcterms:W3CDTF">2013-08-26T16:56:02Z</dcterms:created>
  <dcterms:modified xsi:type="dcterms:W3CDTF">2013-10-01T03:02:44Z</dcterms:modified>
</cp:coreProperties>
</file>