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DD8D-A74E-6940-88E8-D9C1C8C67A9E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E13A5-B9FD-3B4F-A01A-4F378548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2.maxwell.syr.edu/plegal/ppae/ppae1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admin/Documents/prevent%20absenteeism%20worksheet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aphics8.nytimes.com/packages/pdf/nyregion/20110617attendancereport.pdf" TargetMode="External"/><Relationship Id="rId4" Type="http://schemas.openxmlformats.org/officeDocument/2006/relationships/hyperlink" Target="file://localhost/Users/admin/Documents/Chart%20information.docx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ew.every1graduates.org/wp-content/uploads/2012/05/FINALChronicAbsenteeismReport_May16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admin/Documents/academic%20success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9444"/>
            <a:ext cx="7772400" cy="1470025"/>
          </a:xfrm>
        </p:spPr>
        <p:txBody>
          <a:bodyPr/>
          <a:lstStyle/>
          <a:p>
            <a:r>
              <a:rPr lang="en-US" dirty="0" smtClean="0"/>
              <a:t>The Impact of Attendance on Academic Achievement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1471" y="3174700"/>
            <a:ext cx="4364256" cy="15252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Brenda Fox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Donna </a:t>
            </a:r>
            <a:r>
              <a:rPr lang="en-US" dirty="0" err="1" smtClean="0">
                <a:solidFill>
                  <a:schemeClr val="tx1"/>
                </a:solidFill>
              </a:rPr>
              <a:t>Marhold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PS 125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Ralph Bunche School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des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786" y="2661053"/>
            <a:ext cx="4064180" cy="2709453"/>
          </a:xfrm>
          <a:prstGeom prst="rect">
            <a:avLst/>
          </a:prstGeom>
          <a:ln w="38100" cmpd="sng"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of the Public Policy Analyst (</a:t>
            </a:r>
            <a:r>
              <a:rPr lang="en-US" dirty="0" smtClean="0">
                <a:hlinkClick r:id="rId2"/>
              </a:rPr>
              <a:t>PPA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</a:p>
          <a:p>
            <a:r>
              <a:rPr lang="en-US" dirty="0" smtClean="0"/>
              <a:t>Gather the Evidence</a:t>
            </a:r>
          </a:p>
          <a:p>
            <a:r>
              <a:rPr lang="en-US" dirty="0" smtClean="0"/>
              <a:t>Identify the Causes</a:t>
            </a:r>
          </a:p>
          <a:p>
            <a:r>
              <a:rPr lang="en-US" dirty="0" smtClean="0"/>
              <a:t>Evaluate an Existing Policy</a:t>
            </a:r>
          </a:p>
          <a:p>
            <a:r>
              <a:rPr lang="en-US" dirty="0" smtClean="0"/>
              <a:t>Develop Solutions</a:t>
            </a:r>
          </a:p>
          <a:p>
            <a:r>
              <a:rPr lang="en-US" dirty="0" smtClean="0"/>
              <a:t>Select the Best Solution (Feasibility vs. Effectiveness)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Problem - PPA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prevent student absenteeism and its consequences?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Activity: Complete </a:t>
            </a:r>
            <a:r>
              <a:rPr lang="en-US" dirty="0" smtClean="0">
                <a:hlinkClick r:id="rId2" action="ppaction://hlinkfile"/>
              </a:rPr>
              <a:t>worksheet 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Evidence - PPA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Research: </a:t>
            </a:r>
            <a:r>
              <a:rPr lang="en-US" dirty="0" smtClean="0">
                <a:hlinkClick r:id="rId2"/>
              </a:rPr>
              <a:t>The Importance of Being in School</a:t>
            </a:r>
            <a:r>
              <a:rPr lang="en-US" dirty="0" smtClean="0"/>
              <a:t>: A Report on Absenteeism in the Nation’s Public Schools by Robert </a:t>
            </a:r>
            <a:r>
              <a:rPr lang="en-US" dirty="0" err="1" smtClean="0"/>
              <a:t>Balfanz</a:t>
            </a:r>
            <a:r>
              <a:rPr lang="en-US" dirty="0" smtClean="0"/>
              <a:t> &amp; Vaughan Byrnes </a:t>
            </a:r>
          </a:p>
          <a:p>
            <a:r>
              <a:rPr lang="en-US" dirty="0" smtClean="0"/>
              <a:t>Statistics: </a:t>
            </a:r>
            <a:r>
              <a:rPr lang="en-US" dirty="0" smtClean="0">
                <a:hlinkClick r:id="rId3"/>
              </a:rPr>
              <a:t>Taking Attendance Seriously-How School Absences Undermine Student and School Performance in New York City by Campaign for Fiscal Equity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Activity: Complete </a:t>
            </a:r>
            <a:r>
              <a:rPr lang="en-US" dirty="0" smtClean="0">
                <a:hlinkClick r:id="rId4" action="ppaction://hlinkfile"/>
              </a:rPr>
              <a:t>worksheet 2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3-08-26 at 2.16.38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7641" y="4156253"/>
            <a:ext cx="3777910" cy="19699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Causes - PPA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Issues</a:t>
            </a:r>
          </a:p>
          <a:p>
            <a:r>
              <a:rPr lang="en-US" dirty="0" smtClean="0"/>
              <a:t>Homelessness</a:t>
            </a:r>
          </a:p>
          <a:p>
            <a:r>
              <a:rPr lang="en-US" dirty="0" smtClean="0"/>
              <a:t>Dysfunctional Homes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Activity: complete </a:t>
            </a:r>
            <a:r>
              <a:rPr lang="en-US" dirty="0" smtClean="0">
                <a:hlinkClick r:id="rId2" action="ppaction://hlinkfile"/>
              </a:rPr>
              <a:t>worksheet 3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ick_Chi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214" y="1088469"/>
            <a:ext cx="1752271" cy="2267644"/>
          </a:xfrm>
          <a:prstGeom prst="rect">
            <a:avLst/>
          </a:prstGeom>
        </p:spPr>
      </p:pic>
      <p:pic>
        <p:nvPicPr>
          <p:cNvPr id="5" name="Picture 4" descr="child-poverty-rates-ris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4127" y="3446819"/>
            <a:ext cx="2365584" cy="1574270"/>
          </a:xfrm>
          <a:prstGeom prst="rect">
            <a:avLst/>
          </a:prstGeom>
          <a:ln w="38100" cmpd="sng"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Evaluate an Existing Policy – PPA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has been done to try to resolve this problem?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			NYCDOE POLICIES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Phone </a:t>
            </a:r>
            <a:r>
              <a:rPr lang="en-US" dirty="0"/>
              <a:t>call made to students </a:t>
            </a:r>
            <a:r>
              <a:rPr lang="en-US" dirty="0" smtClean="0"/>
              <a:t>home</a:t>
            </a:r>
          </a:p>
          <a:p>
            <a:r>
              <a:rPr lang="en-US" dirty="0"/>
              <a:t>A</a:t>
            </a:r>
            <a:r>
              <a:rPr lang="en-US" dirty="0" smtClean="0"/>
              <a:t>ttendance </a:t>
            </a:r>
            <a:r>
              <a:rPr lang="en-US" dirty="0"/>
              <a:t>teacher makes a home </a:t>
            </a:r>
            <a:r>
              <a:rPr lang="en-US" dirty="0" smtClean="0"/>
              <a:t>visit</a:t>
            </a:r>
          </a:p>
          <a:p>
            <a:r>
              <a:rPr lang="en-US" dirty="0" smtClean="0"/>
              <a:t>ACS </a:t>
            </a:r>
            <a:r>
              <a:rPr lang="en-US" dirty="0"/>
              <a:t>will become involved with family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Share students low </a:t>
            </a:r>
            <a:r>
              <a:rPr lang="en-US" dirty="0" smtClean="0"/>
              <a:t>performing data </a:t>
            </a:r>
            <a:r>
              <a:rPr lang="en-US" dirty="0"/>
              <a:t>with </a:t>
            </a:r>
            <a:r>
              <a:rPr lang="en-US" dirty="0" smtClean="0"/>
              <a:t>parents</a:t>
            </a:r>
          </a:p>
          <a:p>
            <a:r>
              <a:rPr lang="en-US" dirty="0" smtClean="0"/>
              <a:t>Parent workshops </a:t>
            </a:r>
            <a:r>
              <a:rPr lang="en-US" dirty="0"/>
              <a:t>on correlation of students performance to </a:t>
            </a:r>
            <a:r>
              <a:rPr lang="en-US" dirty="0" smtClean="0"/>
              <a:t>attendance</a:t>
            </a:r>
          </a:p>
          <a:p>
            <a:r>
              <a:rPr lang="en-US" dirty="0" smtClean="0"/>
              <a:t>School-Parent </a:t>
            </a:r>
            <a:r>
              <a:rPr lang="en-US" dirty="0"/>
              <a:t>communication tool for </a:t>
            </a:r>
            <a:r>
              <a:rPr lang="en-US" dirty="0" smtClean="0"/>
              <a:t>attendance</a:t>
            </a:r>
          </a:p>
          <a:p>
            <a:r>
              <a:rPr lang="en-US" dirty="0"/>
              <a:t>S</a:t>
            </a:r>
            <a:r>
              <a:rPr lang="en-US" dirty="0" smtClean="0"/>
              <a:t>tudent attendance incentive </a:t>
            </a:r>
            <a:r>
              <a:rPr lang="en-US" dirty="0"/>
              <a:t>program</a:t>
            </a:r>
            <a:r>
              <a:rPr lang="en-US" dirty="0" smtClean="0"/>
              <a:t> </a:t>
            </a:r>
          </a:p>
          <a:p>
            <a:r>
              <a:rPr lang="en-US" dirty="0"/>
              <a:t>T</a:t>
            </a:r>
            <a:r>
              <a:rPr lang="en-US" dirty="0" smtClean="0"/>
              <a:t>ruant</a:t>
            </a:r>
            <a:r>
              <a:rPr lang="en-US" dirty="0"/>
              <a:t>/youth officer </a:t>
            </a:r>
            <a:r>
              <a:rPr lang="en-US" dirty="0" smtClean="0"/>
              <a:t>intervention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Best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each group, think about which of the solutions on the previous slide may be the best course of action in preventing frequent absenteeism.</a:t>
            </a:r>
          </a:p>
          <a:p>
            <a:endParaRPr lang="en-US" dirty="0"/>
          </a:p>
          <a:p>
            <a:r>
              <a:rPr lang="en-US" dirty="0" smtClean="0"/>
              <a:t>List your reasons and be prepared to share with the larger group.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8152</TotalTime>
  <Words>245</Words>
  <Application>Microsoft Macintosh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Impact of Attendance on Academic Achievement</vt:lpstr>
      <vt:lpstr>Steps of the Public Policy Analyst (PPA)</vt:lpstr>
      <vt:lpstr>Define the Problem - PPA #1</vt:lpstr>
      <vt:lpstr>Gather the Evidence - PPA #2</vt:lpstr>
      <vt:lpstr>Identify the Causes - PPA #3</vt:lpstr>
      <vt:lpstr>Evaluate an Existing Policy – PPA #4</vt:lpstr>
      <vt:lpstr>Develop Solutions</vt:lpstr>
      <vt:lpstr>Select the Best 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Attendance on Academic Achievement</dc:title>
  <dc:creator>NYCDOE</dc:creator>
  <cp:lastModifiedBy>User</cp:lastModifiedBy>
  <cp:revision>18</cp:revision>
  <dcterms:created xsi:type="dcterms:W3CDTF">2014-06-18T15:00:33Z</dcterms:created>
  <dcterms:modified xsi:type="dcterms:W3CDTF">2014-06-18T20:07:10Z</dcterms:modified>
</cp:coreProperties>
</file>