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94D1A967-7323-8647-801D-1B53AF6A60C1}" type="datetimeFigureOut">
              <a:rPr lang="en-US" smtClean="0"/>
              <a:pPr/>
              <a:t>2/27/2013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3E42D61-AA09-9240-850A-5C49DEFC17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c.gov/violenceprevention/pdf/School_Violence_Fact_Sheet-a.pdf" TargetMode="External"/><Relationship Id="rId2" Type="http://schemas.openxmlformats.org/officeDocument/2006/relationships/hyperlink" Target="http://nces.ed.gov/programs/crimeindicator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ssc1.org/war-against-school-violenc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05169"/>
            <a:ext cx="7772400" cy="2695282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400" b="1" u="sng" dirty="0" smtClean="0">
                <a:solidFill>
                  <a:srgbClr val="FF0000"/>
                </a:solidFill>
              </a:rPr>
              <a:t>School Violence</a:t>
            </a:r>
            <a:endParaRPr lang="en-US" sz="54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By: J. Rivera</a:t>
            </a:r>
          </a:p>
          <a:p>
            <a:r>
              <a:rPr lang="en-US" dirty="0" smtClean="0"/>
              <a:t>PS 125M </a:t>
            </a:r>
          </a:p>
          <a:p>
            <a:r>
              <a:rPr lang="en-US" dirty="0" smtClean="0"/>
              <a:t>New York, NY</a:t>
            </a:r>
            <a:endParaRPr lang="en-US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4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5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          Yes     /     No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School Violence A Problem?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4390"/>
            <a:ext cx="8229600" cy="580290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School associated violent deaths are rare.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117 homicides of school-age youth ages 5 to 18 years</a:t>
            </a:r>
          </a:p>
          <a:p>
            <a:pPr>
              <a:buNone/>
            </a:pPr>
            <a:r>
              <a:rPr lang="en-US" dirty="0" smtClean="0"/>
              <a:t>    occurred at school during the 2009-2010 school year.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Of all youth homicides, less than 2% occur at school, and this percentage has been stable for the past decade.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2010, there were about 828,000 nonfatal victimizations at school among students 12 to 18 years of age.1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Approximately 7% of teachers report that they have been threatened with injury or physically attacked by a student from their school.1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2009, about 20% of students ages 12–18 reported that gangs were present at their school during the school year. 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  <a:hlinkClick r:id="rId2"/>
            </a:endParaRPr>
          </a:p>
          <a:p>
            <a:r>
              <a:rPr lang="en-US" dirty="0" err="1" smtClean="0">
                <a:hlinkClick r:id="rId3"/>
              </a:rPr>
              <a:t>http://www.cdc.gov/violenceprevention/pdf/School_Violence_Fact_Sheet-a.pdf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YOU EVER BEEN THE VICTIM OF VIOLENCE IN SCHOOL?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HAVE YOU EVER KNOWN ANYONE WHO HAS BEEN A VICTIM TO SCHOOL VIOLENCE?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3248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      </a:t>
            </a:r>
            <a:r>
              <a:rPr lang="en-US" b="1" i="1" u="sng" dirty="0" smtClean="0">
                <a:solidFill>
                  <a:srgbClr val="FF0000"/>
                </a:solidFill>
              </a:rPr>
              <a:t>Defining the Problem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899" y="3721291"/>
            <a:ext cx="4344673" cy="2808008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at risk of committing violence in schools?</a:t>
            </a:r>
          </a:p>
          <a:p>
            <a:r>
              <a:rPr lang="en-US" dirty="0" smtClean="0"/>
              <a:t>Work in groups of 4 and brainstorm the reasons why students engage in violence.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THE CAUSES</a:t>
            </a:r>
            <a:endParaRPr lang="en-US" dirty="0"/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Read the following article and discuss the follow up question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http://www.nssc1.org/war-against-school-violence.html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What can schools and parents do to prevent school violence? 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1000" decel="5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1000" decel="100000" autoRev="1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138</TotalTime>
  <Words>173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 School Violence</vt:lpstr>
      <vt:lpstr>Is School Violence A Problem?</vt:lpstr>
      <vt:lpstr>PowerPoint Presentation</vt:lpstr>
      <vt:lpstr>             Defining the Problem   </vt:lpstr>
      <vt:lpstr>IDENTIFYING THE CAUSES</vt:lpstr>
      <vt:lpstr>Solutions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Violence</dc:title>
  <dc:creator>NYCDOE</dc:creator>
  <cp:lastModifiedBy>Joe Montecalvo</cp:lastModifiedBy>
  <cp:revision>4</cp:revision>
  <dcterms:created xsi:type="dcterms:W3CDTF">2013-02-27T01:43:47Z</dcterms:created>
  <dcterms:modified xsi:type="dcterms:W3CDTF">2013-02-27T16:23:07Z</dcterms:modified>
</cp:coreProperties>
</file>