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64" r:id="rId3"/>
    <p:sldId id="257" r:id="rId4"/>
    <p:sldId id="262" r:id="rId5"/>
    <p:sldId id="258" r:id="rId6"/>
    <p:sldId id="259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1AB90-8A32-4FF4-A459-0912AE31EA23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50E9E-37F1-43EC-BF89-BF6BAB5FAE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1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50E9E-37F1-43EC-BF89-BF6BAB5FAE4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50E9E-37F1-43EC-BF89-BF6BAB5FAE4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50E9E-37F1-43EC-BF89-BF6BAB5FAE4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50E9E-37F1-43EC-BF89-BF6BAB5FAE4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50E9E-37F1-43EC-BF89-BF6BAB5FAE4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50E9E-37F1-43EC-BF89-BF6BAB5FAE4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50E9E-37F1-43EC-BF89-BF6BAB5FAE4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50E9E-37F1-43EC-BF89-BF6BAB5FAE4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50E9E-37F1-43EC-BF89-BF6BAB5FAE4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06267-1691-4E8D-920F-78CB99E0DB18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E275854-E345-41CF-841A-1453878B4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06267-1691-4E8D-920F-78CB99E0DB18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75854-E345-41CF-841A-1453878B4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06267-1691-4E8D-920F-78CB99E0DB18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75854-E345-41CF-841A-1453878B4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06267-1691-4E8D-920F-78CB99E0DB18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E275854-E345-41CF-841A-1453878B4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06267-1691-4E8D-920F-78CB99E0DB18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75854-E345-41CF-841A-1453878B4F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06267-1691-4E8D-920F-78CB99E0DB18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75854-E345-41CF-841A-1453878B4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06267-1691-4E8D-920F-78CB99E0DB18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E275854-E345-41CF-841A-1453878B4F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06267-1691-4E8D-920F-78CB99E0DB18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75854-E345-41CF-841A-1453878B4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06267-1691-4E8D-920F-78CB99E0DB18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75854-E345-41CF-841A-1453878B4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06267-1691-4E8D-920F-78CB99E0DB18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75854-E345-41CF-841A-1453878B4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06267-1691-4E8D-920F-78CB99E0DB18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75854-E345-41CF-841A-1453878B4F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D906267-1691-4E8D-920F-78CB99E0DB18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E275854-E345-41CF-841A-1453878B4F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dog+poop&amp;source=images&amp;cd=&amp;cad=rja&amp;docid=X-MN7-mfASu7uM&amp;tbnid=GH3fpO7mzIDkvM:&amp;ved=0CAUQjRw&amp;url=http://www.toonvectors.com/clip-art/cartoon-puppy-dog-poop/19317&amp;ei=vdgOUcWJL6WS0QGT_YD4BA&amp;bvm=bv.41867550,d.dmQ&amp;psig=AFQjCNEW6IppN5Zey9Fz5aWOhWzwQnFSeQ&amp;ust=136001384696222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ppae/ppae1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fpub.epa.gov/npdes/stormwater/menuofbmps/index.cfm?action=factsheet_results&amp;view=specific&amp;bmp=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oggiepoopcrew.com/effects.html" TargetMode="External"/><Relationship Id="rId4" Type="http://schemas.openxmlformats.org/officeDocument/2006/relationships/hyperlink" Target="http://www.petwasteremovaldayton.com/Effects-Pet-Waste-Health-Yard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ggiedoonot.com/" TargetMode="External"/><Relationship Id="rId7" Type="http://schemas.openxmlformats.org/officeDocument/2006/relationships/hyperlink" Target="http://www.co.thurston.wa.us/health/ehrp/pdf/pet_waste_bro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fpub.epa.gov/npdes/stormwater/menuofbmps/index.cfm?action=factsheet_results&amp;view=specific&amp;bmp=4" TargetMode="External"/><Relationship Id="rId5" Type="http://schemas.openxmlformats.org/officeDocument/2006/relationships/hyperlink" Target="http://www.doodycalls.com/resources_toxic_dog_waste.asp" TargetMode="External"/><Relationship Id="rId4" Type="http://schemas.openxmlformats.org/officeDocument/2006/relationships/hyperlink" Target="http://ephemeralnewyork.wordpress.com/tag/curb-your-dog-law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PET Waste</a:t>
            </a:r>
            <a:endParaRPr lang="en-US" sz="4800" b="1" dirty="0">
              <a:solidFill>
                <a:schemeClr val="accent1">
                  <a:lumMod val="75000"/>
                </a:scheme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12700" stA="48000" endA="300" endPos="5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Ms.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Tyra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S. Padgett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PS 194M -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Countee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Cullen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DST7DIVA@yYAHOO.COM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14228" y="1295400"/>
            <a:ext cx="40988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smtClean="0">
                <a:solidFill>
                  <a:schemeClr val="accent6">
                    <a:lumMod val="75000"/>
                  </a:schemeClr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US" sz="4800" b="1" smtClean="0">
                <a:solidFill>
                  <a:schemeClr val="accent6">
                    <a:lumMod val="75000"/>
                  </a:schemeClr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AFFECT</a:t>
            </a:r>
            <a:endParaRPr lang="en-US" sz="48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7000" y="2362200"/>
            <a:ext cx="42831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OUR HEALTH</a:t>
            </a:r>
            <a:endParaRPr lang="en-US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8434" name="Picture 2" descr="http://cdn.toonvectors.com/images/2/19317/toonvectors-19317-940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3352800"/>
            <a:ext cx="3267075" cy="326707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of the Public Policy Analyst (</a:t>
            </a:r>
            <a:r>
              <a:rPr lang="en-US" dirty="0" smtClean="0">
                <a:hlinkClick r:id="rId3"/>
              </a:rPr>
              <a:t>PPA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the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Gather the Evidence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Causes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Examine Existing Policy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Develop Solutions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the Best Solution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Why </a:t>
            </a:r>
            <a:r>
              <a:rPr lang="en-US" smtClean="0"/>
              <a:t>is it a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hlinkClick r:id="rId3"/>
              </a:rPr>
              <a:t>http://cfpub.epa.gov/npdes/stormwater/menuofbmps/index.cfm?action=factsheet_results&amp;view=specific&amp;bmp=4</a:t>
            </a:r>
            <a:endParaRPr lang="en-US" sz="2800" dirty="0" smtClean="0"/>
          </a:p>
          <a:p>
            <a:r>
              <a:rPr lang="en-US" sz="2800" dirty="0" smtClean="0">
                <a:hlinkClick r:id="rId4"/>
              </a:rPr>
              <a:t>http://www.petwasteremovaldayton.com/Effects-Pet-Waste-Health-Yard.html</a:t>
            </a:r>
            <a:endParaRPr lang="en-US" sz="2800" dirty="0" smtClean="0"/>
          </a:p>
          <a:p>
            <a:r>
              <a:rPr lang="en-US" sz="2800" dirty="0" smtClean="0">
                <a:hlinkClick r:id="rId5"/>
              </a:rPr>
              <a:t>http://www.doggiepoopcrew.com/effects.html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1752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Has this ever Happened to you?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1300413779NaSQH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33600" y="2209800"/>
            <a:ext cx="4800600" cy="4343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Causes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Lazy pet owners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Improperly disposed</a:t>
            </a:r>
          </a:p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Poor pet management polices</a:t>
            </a:r>
            <a:endParaRPr lang="en-US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Doggydo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3581400"/>
            <a:ext cx="3200400" cy="2933700"/>
          </a:xfrm>
          <a:prstGeom prst="rect">
            <a:avLst/>
          </a:prstGeom>
        </p:spPr>
      </p:pic>
      <p:pic>
        <p:nvPicPr>
          <p:cNvPr id="5" name="Picture 4" descr="962969938_d63628ba6a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0" y="1143000"/>
            <a:ext cx="2819400" cy="2362200"/>
          </a:xfrm>
          <a:prstGeom prst="rect">
            <a:avLst/>
          </a:prstGeom>
        </p:spPr>
      </p:pic>
      <p:pic>
        <p:nvPicPr>
          <p:cNvPr id="6" name="Picture 5" descr="dogwaste10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76800" y="3657600"/>
            <a:ext cx="3505200" cy="282448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Existing Policies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New York state and local officials post signs encouraging pet owners to pick-up after their pets.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Some signs indicate a fine ranging from $25-$200 that the pet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owner will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incur if they are caught breaking the law.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Solutions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Public Awareness - Educate pet owners and the community about the serious health effects of pet waste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http://www.co.thurston.wa.us/health/ehrp/pdf/pet_waste_bro.pdf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Provide areas and poop bags for pet owners.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Establish a volunteer Poop Scooper Service in our community.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Best Solution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(Feasibility vs. Effectiveness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Bibliography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  <a:hlinkClick r:id="rId3"/>
              </a:rPr>
              <a:t>www.doggiedoonot.com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http://ephemeralnewyork.wordpress.com/tag/curb-your-dog-law/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http://www.doodycalls.com/resources_toxic_dog_waste.asp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http://cfpub.epa.gov/npdes/stormwater/menuofbmps/index.cfm?action=factsheet_results&amp;view=specific&amp;bmp=4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http://www.co.thurston.wa.us/health/ehrp/pdf/pet_waste_bro.pdf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156</TotalTime>
  <Words>186</Words>
  <Application>Microsoft Office PowerPoint</Application>
  <PresentationFormat>On-screen Show (4:3)</PresentationFormat>
  <Paragraphs>46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PET Waste</vt:lpstr>
      <vt:lpstr>Steps of the Public Policy Analyst (PPA)</vt:lpstr>
      <vt:lpstr>Why is it a problem?</vt:lpstr>
      <vt:lpstr>Has this ever Happened to you?</vt:lpstr>
      <vt:lpstr>Causes</vt:lpstr>
      <vt:lpstr>Existing Policies</vt:lpstr>
      <vt:lpstr>Solutions</vt:lpstr>
      <vt:lpstr>Best Solution (Feasibility vs. Effectiveness)</vt:lpstr>
      <vt:lpstr>Bibliography</vt:lpstr>
    </vt:vector>
  </TitlesOfParts>
  <Company>NYC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 Waste Can Effect Our Health</dc:title>
  <dc:creator>Admin</dc:creator>
  <cp:lastModifiedBy>Joe Montecalvo</cp:lastModifiedBy>
  <cp:revision>23</cp:revision>
  <dcterms:created xsi:type="dcterms:W3CDTF">2006-04-08T10:01:21Z</dcterms:created>
  <dcterms:modified xsi:type="dcterms:W3CDTF">2013-02-09T17:46:54Z</dcterms:modified>
</cp:coreProperties>
</file>