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3A05-BE42-407B-96DA-502FA921BF4F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51E17D-1BC5-409B-BED4-6AE94C7B8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3A05-BE42-407B-96DA-502FA921BF4F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17D-1BC5-409B-BED4-6AE94C7B8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3A05-BE42-407B-96DA-502FA921BF4F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17D-1BC5-409B-BED4-6AE94C7B8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3A05-BE42-407B-96DA-502FA921BF4F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51E17D-1BC5-409B-BED4-6AE94C7B8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3A05-BE42-407B-96DA-502FA921BF4F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17D-1BC5-409B-BED4-6AE94C7B89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3A05-BE42-407B-96DA-502FA921BF4F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17D-1BC5-409B-BED4-6AE94C7B8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3A05-BE42-407B-96DA-502FA921BF4F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51E17D-1BC5-409B-BED4-6AE94C7B89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3A05-BE42-407B-96DA-502FA921BF4F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17D-1BC5-409B-BED4-6AE94C7B8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3A05-BE42-407B-96DA-502FA921BF4F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17D-1BC5-409B-BED4-6AE94C7B8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3A05-BE42-407B-96DA-502FA921BF4F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17D-1BC5-409B-BED4-6AE94C7B8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3A05-BE42-407B-96DA-502FA921BF4F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17D-1BC5-409B-BED4-6AE94C7B899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DD3A05-BE42-407B-96DA-502FA921BF4F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51E17D-1BC5-409B-BED4-6AE94C7B89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orksheet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orksheet2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orksheet3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orksheet4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orksheet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Lack of </a:t>
            </a:r>
            <a:br>
              <a:rPr lang="en-US" dirty="0" smtClean="0"/>
            </a:br>
            <a:r>
              <a:rPr lang="en-US" dirty="0" smtClean="0"/>
              <a:t>Internet Privacy &amp;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Ed Moran</a:t>
            </a:r>
          </a:p>
          <a:p>
            <a:r>
              <a:rPr lang="en-US" dirty="0" smtClean="0"/>
              <a:t>Corpus Christi School</a:t>
            </a:r>
          </a:p>
          <a:p>
            <a:r>
              <a:rPr lang="en-US" dirty="0" smtClean="0"/>
              <a:t>emoran@ccschoolnyc.org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little privacy on the Internet.</a:t>
            </a:r>
          </a:p>
          <a:p>
            <a:r>
              <a:rPr lang="en-US" dirty="0" smtClean="0"/>
              <a:t>This can be a problem in itself, and can also put you in danger.</a:t>
            </a:r>
          </a:p>
          <a:p>
            <a:r>
              <a:rPr lang="en-US" dirty="0" smtClean="0"/>
              <a:t>You are going to investigate this problem in the context of our school.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see as the problem?</a:t>
            </a:r>
          </a:p>
          <a:p>
            <a:r>
              <a:rPr lang="en-US" dirty="0" smtClean="0"/>
              <a:t>What undesirable conditions result from the problem?</a:t>
            </a:r>
          </a:p>
          <a:p>
            <a:r>
              <a:rPr lang="en-US" dirty="0" smtClean="0"/>
              <a:t>You can use </a:t>
            </a:r>
            <a:r>
              <a:rPr lang="en-US" dirty="0" smtClean="0">
                <a:hlinkClick r:id="rId2"/>
              </a:rPr>
              <a:t>this form </a:t>
            </a:r>
            <a:r>
              <a:rPr lang="en-US" dirty="0" smtClean="0"/>
              <a:t>to define the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7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gather evidence concerning the problem.</a:t>
            </a:r>
          </a:p>
          <a:p>
            <a:r>
              <a:rPr lang="en-US" dirty="0" smtClean="0"/>
              <a:t>For example, see if you can find reports of companies that had recent Internet </a:t>
            </a:r>
            <a:r>
              <a:rPr lang="en-US" smtClean="0"/>
              <a:t>security breaches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Look for reports of security issues on websites students often use, such as Facebook.</a:t>
            </a:r>
          </a:p>
          <a:p>
            <a:r>
              <a:rPr lang="en-US" dirty="0" smtClean="0">
                <a:hlinkClick r:id="rId2"/>
              </a:rPr>
              <a:t>This form </a:t>
            </a:r>
            <a:r>
              <a:rPr lang="en-US" dirty="0" smtClean="0"/>
              <a:t>can be used to report your findings.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some causes of the problem.</a:t>
            </a:r>
          </a:p>
          <a:p>
            <a:r>
              <a:rPr lang="en-US" dirty="0" smtClean="0"/>
              <a:t>Why are so many websites insecure?</a:t>
            </a:r>
          </a:p>
          <a:p>
            <a:r>
              <a:rPr lang="en-US" dirty="0" smtClean="0"/>
              <a:t>Why are people willing to share too much personal information on the Internet?</a:t>
            </a:r>
          </a:p>
          <a:p>
            <a:r>
              <a:rPr lang="en-US" dirty="0" smtClean="0"/>
              <a:t>You could do a survey of your classmates – what kind of information are they willing to share online?  What problems have they had or heard of?</a:t>
            </a:r>
          </a:p>
          <a:p>
            <a:r>
              <a:rPr lang="en-US" dirty="0" smtClean="0">
                <a:hlinkClick r:id="rId2"/>
              </a:rPr>
              <a:t>This form </a:t>
            </a:r>
            <a:r>
              <a:rPr lang="en-US" dirty="0" smtClean="0"/>
              <a:t>can be used to report your findings.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current school policies affect students’ Internet privacy and safety?</a:t>
            </a:r>
          </a:p>
          <a:p>
            <a:r>
              <a:rPr lang="en-US" dirty="0" smtClean="0"/>
              <a:t>Are these policies effective?</a:t>
            </a:r>
          </a:p>
          <a:p>
            <a:r>
              <a:rPr lang="en-US" dirty="0">
                <a:hlinkClick r:id="rId2"/>
              </a:rPr>
              <a:t>This form </a:t>
            </a:r>
            <a:r>
              <a:rPr lang="en-US" dirty="0"/>
              <a:t>can be used to report your findings.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Propose several possible changes to our school’s policies.</a:t>
            </a:r>
          </a:p>
          <a:p>
            <a:r>
              <a:rPr lang="en-US" dirty="0" smtClean="0"/>
              <a:t>Evaluate each proposal:</a:t>
            </a:r>
          </a:p>
          <a:p>
            <a:pPr lvl="1"/>
            <a:r>
              <a:rPr lang="en-US" dirty="0" smtClean="0"/>
              <a:t>Is it practical?</a:t>
            </a:r>
          </a:p>
          <a:p>
            <a:pPr lvl="1"/>
            <a:r>
              <a:rPr lang="en-US" dirty="0" smtClean="0"/>
              <a:t>Would it be effective?</a:t>
            </a:r>
          </a:p>
          <a:p>
            <a:r>
              <a:rPr lang="en-US" dirty="0" smtClean="0"/>
              <a:t>Given that some solutions might be effective but not practical (or the other way around) which solution seems the best over all?</a:t>
            </a:r>
          </a:p>
          <a:p>
            <a:r>
              <a:rPr lang="en-US" dirty="0">
                <a:hlinkClick r:id="rId2"/>
              </a:rPr>
              <a:t>This form </a:t>
            </a:r>
            <a:r>
              <a:rPr lang="en-US" dirty="0"/>
              <a:t>can be used to report your findings.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150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170</TotalTime>
  <Words>286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The Lack of  Internet Privacy &amp; Safety</vt:lpstr>
      <vt:lpstr>The Problem</vt:lpstr>
      <vt:lpstr>Define the Problem</vt:lpstr>
      <vt:lpstr>Evidence</vt:lpstr>
      <vt:lpstr>Causes</vt:lpstr>
      <vt:lpstr>Existing Policies</vt:lpstr>
      <vt:lpstr>Solutions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Joe Montecalvo</cp:lastModifiedBy>
  <cp:revision>20</cp:revision>
  <dcterms:created xsi:type="dcterms:W3CDTF">2013-01-29T18:39:47Z</dcterms:created>
  <dcterms:modified xsi:type="dcterms:W3CDTF">2013-03-04T17:09:30Z</dcterms:modified>
</cp:coreProperties>
</file>