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5" r:id="rId4"/>
    <p:sldId id="266" r:id="rId5"/>
    <p:sldId id="267" r:id="rId6"/>
    <p:sldId id="269" r:id="rId7"/>
    <p:sldId id="268" r:id="rId8"/>
    <p:sldId id="258" r:id="rId9"/>
    <p:sldId id="259" r:id="rId10"/>
    <p:sldId id="270" r:id="rId11"/>
    <p:sldId id="271" r:id="rId12"/>
    <p:sldId id="261" r:id="rId13"/>
    <p:sldId id="272" r:id="rId14"/>
    <p:sldId id="273" r:id="rId15"/>
    <p:sldId id="274" r:id="rId16"/>
    <p:sldId id="262" r:id="rId17"/>
    <p:sldId id="275" r:id="rId18"/>
    <p:sldId id="277" r:id="rId19"/>
    <p:sldId id="279" r:id="rId20"/>
    <p:sldId id="280" r:id="rId21"/>
    <p:sldId id="281" r:id="rId22"/>
    <p:sldId id="282" r:id="rId23"/>
    <p:sldId id="263" r:id="rId24"/>
    <p:sldId id="283" r:id="rId25"/>
    <p:sldId id="287" r:id="rId26"/>
    <p:sldId id="284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75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3954-0E49-4342-8D5E-F50A0A4A75CC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F3AEB-8D27-44A0-A1FD-101A5533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7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F3AEB-8D27-44A0-A1FD-101A5533B48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9F90-CDDF-7644-A8EF-5E8DE059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9F90-CDDF-7644-A8EF-5E8DE059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9F90-CDDF-7644-A8EF-5E8DE059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9F90-CDDF-7644-A8EF-5E8DE059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9F90-CDDF-7644-A8EF-5E8DE059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9F90-CDDF-7644-A8EF-5E8DE059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9F90-CDDF-7644-A8EF-5E8DE059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9F90-CDDF-7644-A8EF-5E8DE059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9F90-CDDF-7644-A8EF-5E8DE059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5A17-4529-E34B-A0CB-9DC191F6D85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9F90-CDDF-7644-A8EF-5E8DE059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maxwell.syr.edu/plegal/ppae/ppae6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maxwell.syr.edu/plegal/ppae/ppae6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ppae7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ppae7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ppae7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ppae7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ppae5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ppae7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ppae7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5d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6c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maxwell.syr.edu/plegal/ppae/ppae5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maxwell.syr.edu/plegal/ppae/ppae5.html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ppae5a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maxwell.syr.edu/plegal/ppae/ppae5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maxwell.syr.edu/plegal/ppae/ppae5a.html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maxwell.syr.edu/plegal/ppae/ppae5a.html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l2recycle.org/recycling-surveys-offer-some-surprising-results-waste-recycling-new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u="sng" dirty="0" smtClean="0">
                <a:latin typeface="Comic Sans MS"/>
                <a:cs typeface="Comic Sans MS"/>
              </a:rPr>
              <a:t>SAVE OUR</a:t>
            </a:r>
            <a:br>
              <a:rPr lang="en-US" sz="7200" u="sng" dirty="0" smtClean="0">
                <a:latin typeface="Comic Sans MS"/>
                <a:cs typeface="Comic Sans MS"/>
              </a:rPr>
            </a:br>
            <a:r>
              <a:rPr lang="en-US" sz="7200" u="sng" dirty="0" smtClean="0">
                <a:latin typeface="Comic Sans MS"/>
                <a:cs typeface="Comic Sans MS"/>
              </a:rPr>
              <a:t>SCHOOL</a:t>
            </a:r>
            <a:endParaRPr lang="en-US" sz="7200" u="sng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TIFFANY KING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PS 194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E: TKING071@AOL.COM</a:t>
            </a:r>
            <a:endParaRPr lang="en-US" sz="2000" dirty="0">
              <a:latin typeface="Comic Sans MS"/>
              <a:cs typeface="Comic Sans MS"/>
            </a:endParaRPr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8382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Step 3: </a:t>
            </a:r>
            <a:r>
              <a:rPr lang="en-US" u="sng" dirty="0"/>
              <a:t>What are the causes?</a:t>
            </a:r>
          </a:p>
        </p:txBody>
      </p:sp>
      <p:pic>
        <p:nvPicPr>
          <p:cNvPr id="4" name="Content Placeholder 3" descr="(3) Paster  Meric Walker of the WGSDA Church  interacts with two boys from the Clarion Basic School as they eat their cooked lunch provided by the Churc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1417638"/>
            <a:ext cx="4473986" cy="2971528"/>
          </a:xfrm>
        </p:spPr>
      </p:pic>
      <p:sp>
        <p:nvSpPr>
          <p:cNvPr id="6" name="TextBox 5"/>
          <p:cNvSpPr txBox="1"/>
          <p:nvPr/>
        </p:nvSpPr>
        <p:spPr>
          <a:xfrm>
            <a:off x="3581400" y="6370261"/>
            <a:ext cx="53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4"/>
              </a:rPr>
              <a:t>http://www2.maxwell.syr.edu/plegal/ppae/ppae6.html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Step 3: </a:t>
            </a:r>
            <a:r>
              <a:rPr lang="en-US" u="sng" dirty="0"/>
              <a:t>What are the causes?</a:t>
            </a:r>
          </a:p>
        </p:txBody>
      </p:sp>
      <p:pic>
        <p:nvPicPr>
          <p:cNvPr id="4" name="Content Placeholder 3" descr="(3) Paster  Meric Walker of the WGSDA Church  interacts with two boys from the Clarion Basic School as they eat their cooked lunch provided by the Churc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1417638"/>
            <a:ext cx="4473986" cy="2971528"/>
          </a:xfrm>
        </p:spPr>
      </p:pic>
      <p:sp>
        <p:nvSpPr>
          <p:cNvPr id="5" name="TextBox 4"/>
          <p:cNvSpPr txBox="1"/>
          <p:nvPr/>
        </p:nvSpPr>
        <p:spPr>
          <a:xfrm>
            <a:off x="740186" y="4800600"/>
            <a:ext cx="794661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There’s no set rules for the school!!!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370261"/>
            <a:ext cx="53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4"/>
              </a:rPr>
              <a:t>http://www2.maxwell.syr.edu/plegal/ppae/ppae6.html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</a:t>
            </a:r>
            <a:r>
              <a:rPr lang="en-US" u="sng" dirty="0"/>
              <a:t>What is the existing policy</a:t>
            </a:r>
            <a:r>
              <a:rPr lang="en-US" u="sng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</a:t>
            </a:r>
            <a:r>
              <a:rPr lang="en-US" u="sng" dirty="0"/>
              <a:t>What is the existing policy</a:t>
            </a:r>
            <a:r>
              <a:rPr lang="en-US" u="sn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THERE IS NONE!!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</a:t>
            </a:r>
            <a:r>
              <a:rPr lang="en-US" u="sng" dirty="0"/>
              <a:t>What is the existing policy</a:t>
            </a:r>
            <a:r>
              <a:rPr lang="en-US" u="sn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THERE IS NONE!!</a:t>
            </a:r>
            <a:endParaRPr lang="en-US" dirty="0"/>
          </a:p>
        </p:txBody>
      </p:sp>
      <p:pic>
        <p:nvPicPr>
          <p:cNvPr id="5" name="Picture 4" descr="09shanghai2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3631850"/>
            <a:ext cx="3378200" cy="2248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</a:t>
            </a:r>
            <a:r>
              <a:rPr lang="en-US" u="sng" dirty="0"/>
              <a:t>What is the existing policy</a:t>
            </a:r>
            <a:r>
              <a:rPr lang="en-US" u="sn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THERE IS NONE!!</a:t>
            </a:r>
            <a:endParaRPr lang="en-US" dirty="0"/>
          </a:p>
        </p:txBody>
      </p:sp>
      <p:pic>
        <p:nvPicPr>
          <p:cNvPr id="4" name="Picture 3" descr="21418_ptetb_1224917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3631850"/>
            <a:ext cx="3282117" cy="2248250"/>
          </a:xfrm>
          <a:prstGeom prst="rect">
            <a:avLst/>
          </a:prstGeom>
        </p:spPr>
      </p:pic>
      <p:pic>
        <p:nvPicPr>
          <p:cNvPr id="5" name="Picture 4" descr="09shanghai2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" y="3631850"/>
            <a:ext cx="3378200" cy="22482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Step: 5 </a:t>
            </a:r>
            <a:r>
              <a:rPr lang="en-US" u="sng" dirty="0" smtClean="0"/>
              <a:t>What </a:t>
            </a:r>
            <a:r>
              <a:rPr lang="en-US" u="sng" dirty="0"/>
              <a:t>policies can you create to correct the problem</a:t>
            </a:r>
            <a:r>
              <a:rPr lang="en-US" u="sng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970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324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6324600"/>
            <a:ext cx="53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http://www2.maxwell.syr.edu/plegal/ppae/ppae7.html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Step: 5 </a:t>
            </a:r>
            <a:r>
              <a:rPr lang="en-US" u="sng" dirty="0" smtClean="0"/>
              <a:t>What </a:t>
            </a:r>
            <a:r>
              <a:rPr lang="en-US" u="sng" dirty="0"/>
              <a:t>policies can you create to correct the problem</a:t>
            </a:r>
            <a:r>
              <a:rPr lang="en-US" u="sn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096000" cy="2011363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1. NON RECYCABLE PRODUCTS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970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324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6324600"/>
            <a:ext cx="53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http://www2.maxwell.syr.edu/plegal/ppae/ppae7.html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Step: 5 </a:t>
            </a:r>
            <a:r>
              <a:rPr lang="en-US" u="sng" dirty="0" smtClean="0"/>
              <a:t>What </a:t>
            </a:r>
            <a:r>
              <a:rPr lang="en-US" u="sng" dirty="0"/>
              <a:t>policies can you create to correct the problem</a:t>
            </a:r>
            <a:r>
              <a:rPr lang="en-US" u="sn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096000" cy="2011363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1. NON RECYCABLE PRODUCTS</a:t>
            </a:r>
          </a:p>
          <a:p>
            <a:r>
              <a:rPr lang="en-US" sz="2400" dirty="0" smtClean="0"/>
              <a:t>GLASS</a:t>
            </a:r>
          </a:p>
          <a:p>
            <a:r>
              <a:rPr lang="en-US" sz="2400" dirty="0" smtClean="0"/>
              <a:t>STYROFOAM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970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324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6324600"/>
            <a:ext cx="53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http://www2.maxwell.syr.edu/plegal/ppae/ppae7.html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styrofoamcup_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06" y="1879600"/>
            <a:ext cx="1975787" cy="132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Step: 5 </a:t>
            </a:r>
            <a:r>
              <a:rPr lang="en-US" u="sng" dirty="0" smtClean="0"/>
              <a:t>What </a:t>
            </a:r>
            <a:r>
              <a:rPr lang="en-US" u="sng" dirty="0"/>
              <a:t>policies can you create to correct the problem</a:t>
            </a:r>
            <a:r>
              <a:rPr lang="en-US" u="sn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096000" cy="2011363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1. NON RECYCABLE PRODUCTS</a:t>
            </a:r>
          </a:p>
          <a:p>
            <a:r>
              <a:rPr lang="en-US" sz="2400" dirty="0" smtClean="0"/>
              <a:t>GLASS</a:t>
            </a:r>
          </a:p>
          <a:p>
            <a:r>
              <a:rPr lang="en-US" sz="2400" dirty="0" smtClean="0"/>
              <a:t>STYROFOAM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970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324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6324600"/>
            <a:ext cx="53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http://www2.maxwell.syr.edu/plegal/ppae/ppae7.html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styrofoamcup_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06" y="1879600"/>
            <a:ext cx="1975787" cy="132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247072"/>
            <a:ext cx="2354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u="sng" dirty="0" smtClean="0"/>
              <a:t>2. RECEYCLE BINS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you ever came to school</a:t>
            </a:r>
            <a:br>
              <a:rPr lang="en-US" dirty="0" smtClean="0"/>
            </a:br>
            <a:r>
              <a:rPr lang="en-US" dirty="0" smtClean="0"/>
              <a:t>and seen a classmate with a bag like this?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33144" y="6383774"/>
            <a:ext cx="53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http://www2.maxwell.syr.edu/plegal/ppae/ppae5.html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Step: 5 </a:t>
            </a:r>
            <a:r>
              <a:rPr lang="en-US" u="sng" dirty="0" smtClean="0"/>
              <a:t>What </a:t>
            </a:r>
            <a:r>
              <a:rPr lang="en-US" u="sng" dirty="0"/>
              <a:t>policies can you create to correct the problem</a:t>
            </a:r>
            <a:r>
              <a:rPr lang="en-US" u="sn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096000" cy="2011363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1. NON RECYCABLE PRODUCTS</a:t>
            </a:r>
          </a:p>
          <a:p>
            <a:r>
              <a:rPr lang="en-US" sz="2400" dirty="0" smtClean="0"/>
              <a:t>GLASS</a:t>
            </a:r>
          </a:p>
          <a:p>
            <a:r>
              <a:rPr lang="en-US" sz="2400" dirty="0" smtClean="0"/>
              <a:t>STYROFOAM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970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324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6324600"/>
            <a:ext cx="53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http://www2.maxwell.syr.edu/plegal/ppae/ppae7.html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styrofoamcup_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06" y="1879600"/>
            <a:ext cx="1975787" cy="132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247072"/>
            <a:ext cx="23544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u="sng" dirty="0" smtClean="0"/>
              <a:t>2. RECEYCLE BINS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Soda cans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Plastic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Paper</a:t>
            </a:r>
          </a:p>
          <a:p>
            <a:pPr>
              <a:buNone/>
            </a:pPr>
            <a:endParaRPr lang="en-US" sz="2400" u="sng" dirty="0" smtClean="0"/>
          </a:p>
          <a:p>
            <a:endParaRPr lang="en-US" dirty="0"/>
          </a:p>
        </p:txBody>
      </p:sp>
      <p:pic>
        <p:nvPicPr>
          <p:cNvPr id="12" name="Picture 11" descr="SODA C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752698"/>
            <a:ext cx="1066800" cy="1717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Step: 5 </a:t>
            </a:r>
            <a:r>
              <a:rPr lang="en-US" u="sng" dirty="0" smtClean="0"/>
              <a:t>What </a:t>
            </a:r>
            <a:r>
              <a:rPr lang="en-US" u="sng" dirty="0"/>
              <a:t>policies can you create to correct the problem</a:t>
            </a:r>
            <a:r>
              <a:rPr lang="en-US" u="sn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096000" cy="2011363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1. NON RECYCABLE PRODUCTS</a:t>
            </a:r>
          </a:p>
          <a:p>
            <a:r>
              <a:rPr lang="en-US" sz="2400" dirty="0" smtClean="0"/>
              <a:t>GLASS</a:t>
            </a:r>
          </a:p>
          <a:p>
            <a:r>
              <a:rPr lang="en-US" sz="2400" dirty="0" smtClean="0"/>
              <a:t>STYROFOAM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970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324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6324600"/>
            <a:ext cx="53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http://www2.maxwell.syr.edu/plegal/ppae/ppae7.html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styrofoamcup_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06" y="1879600"/>
            <a:ext cx="1975787" cy="132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247072"/>
            <a:ext cx="23544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u="sng" dirty="0" smtClean="0"/>
              <a:t>2. RECEYCLE BINS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Soda cans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Plastic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Paper</a:t>
            </a:r>
          </a:p>
          <a:p>
            <a:pPr>
              <a:buNone/>
            </a:pPr>
            <a:endParaRPr lang="en-US" sz="2400" u="sng" dirty="0" smtClean="0"/>
          </a:p>
          <a:p>
            <a:endParaRPr lang="en-US" dirty="0"/>
          </a:p>
        </p:txBody>
      </p:sp>
      <p:pic>
        <p:nvPicPr>
          <p:cNvPr id="12" name="Picture 11" descr="SODA C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752698"/>
            <a:ext cx="1066800" cy="17177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4837836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u="sng" dirty="0" smtClean="0"/>
              <a:t>3. RE-USABLE PRODUCTS ONLY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Step: 5 </a:t>
            </a:r>
            <a:r>
              <a:rPr lang="en-US" u="sng" dirty="0" smtClean="0"/>
              <a:t>What </a:t>
            </a:r>
            <a:r>
              <a:rPr lang="en-US" u="sng" dirty="0"/>
              <a:t>policies can you create to correct the problem</a:t>
            </a:r>
            <a:r>
              <a:rPr lang="en-US" u="sn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096000" cy="2011363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1. NON RECYCABLE PRODUCTS</a:t>
            </a:r>
          </a:p>
          <a:p>
            <a:r>
              <a:rPr lang="en-US" sz="2400" dirty="0" smtClean="0"/>
              <a:t>GLASS</a:t>
            </a:r>
          </a:p>
          <a:p>
            <a:r>
              <a:rPr lang="en-US" sz="2400" dirty="0" smtClean="0"/>
              <a:t>STYROFOAM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970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324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324600"/>
            <a:ext cx="680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3"/>
              </a:rPr>
              <a:t>http://www2.maxwell.syr.edu/plegal/ppae/step5d.html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" name="Picture 9" descr="styrofoamcup_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06" y="1879600"/>
            <a:ext cx="1975787" cy="132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247072"/>
            <a:ext cx="23544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u="sng" dirty="0" smtClean="0"/>
              <a:t>2. RECEYCLE BINS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Soda cans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Plastic</a:t>
            </a:r>
          </a:p>
          <a:p>
            <a:pPr>
              <a:buFont typeface="Arial"/>
              <a:buChar char="•"/>
            </a:pPr>
            <a:r>
              <a:rPr lang="en-US" sz="2400" u="sng" dirty="0" smtClean="0"/>
              <a:t>Paper</a:t>
            </a:r>
          </a:p>
          <a:p>
            <a:pPr>
              <a:buNone/>
            </a:pPr>
            <a:endParaRPr lang="en-US" sz="2400" u="sng" dirty="0" smtClean="0"/>
          </a:p>
          <a:p>
            <a:endParaRPr lang="en-US" dirty="0"/>
          </a:p>
        </p:txBody>
      </p:sp>
      <p:pic>
        <p:nvPicPr>
          <p:cNvPr id="12" name="Picture 11" descr="SODA C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752698"/>
            <a:ext cx="1066800" cy="17177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4837836"/>
            <a:ext cx="307007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u="sng" dirty="0" smtClean="0"/>
              <a:t>3. RE-USABLE PRODUCTS ONLY</a:t>
            </a:r>
          </a:p>
          <a:p>
            <a:pPr>
              <a:buFont typeface="Arial"/>
              <a:buChar char="•"/>
            </a:pPr>
            <a:r>
              <a:rPr lang="en-US" dirty="0" smtClean="0"/>
              <a:t>ZIPLOCK BAGS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THERMOS</a:t>
            </a:r>
          </a:p>
          <a:p>
            <a:pPr>
              <a:buFont typeface="Arial"/>
              <a:buChar char="•"/>
            </a:pPr>
            <a:r>
              <a:rPr lang="en-US" dirty="0" smtClean="0"/>
              <a:t>LUNCHBOX</a:t>
            </a:r>
          </a:p>
          <a:p>
            <a:pPr>
              <a:buFont typeface="Arial"/>
              <a:buChar char="•"/>
            </a:pPr>
            <a:r>
              <a:rPr lang="en-US" dirty="0" smtClean="0"/>
              <a:t>TUPPERWARE</a:t>
            </a:r>
          </a:p>
          <a:p>
            <a:pPr>
              <a:buNone/>
            </a:pPr>
            <a:endParaRPr lang="en-US" u="sng" dirty="0" smtClean="0"/>
          </a:p>
          <a:p>
            <a:endParaRPr lang="en-US" dirty="0"/>
          </a:p>
        </p:txBody>
      </p:sp>
      <p:pic>
        <p:nvPicPr>
          <p:cNvPr id="14" name="Picture 13" descr="tupperwa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919140"/>
            <a:ext cx="1883113" cy="2103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hlinkClick r:id="rId3"/>
              </a:rPr>
              <a:t>Step 6: </a:t>
            </a:r>
            <a:r>
              <a:rPr lang="en-US" u="sng" dirty="0">
                <a:hlinkClick r:id="rId3"/>
              </a:rPr>
              <a:t>What is the best policy to correct the problem?</a:t>
            </a:r>
            <a:endParaRPr lang="en-US" u="sng" dirty="0"/>
          </a:p>
        </p:txBody>
      </p:sp>
      <p:pic>
        <p:nvPicPr>
          <p:cNvPr id="4" name="Picture 3" descr="sbPuzzl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850" y="1384300"/>
            <a:ext cx="44323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Step 6: </a:t>
            </a:r>
            <a:r>
              <a:rPr lang="en-US" u="sng" dirty="0"/>
              <a:t>What is the best policy to correct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RECYCLE BINS!!</a:t>
            </a:r>
            <a:endParaRPr lang="en-US" dirty="0"/>
          </a:p>
        </p:txBody>
      </p:sp>
      <p:pic>
        <p:nvPicPr>
          <p:cNvPr id="4" name="Picture 3" descr="RECY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297049"/>
            <a:ext cx="6629400" cy="440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RE-USE!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Superman-Lunch-Box-lunch-boxes-3393992-469-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1987550" cy="1873128"/>
          </a:xfrm>
          <a:prstGeom prst="rect">
            <a:avLst/>
          </a:prstGeom>
        </p:spPr>
      </p:pic>
      <p:pic>
        <p:nvPicPr>
          <p:cNvPr id="6" name="Picture 5" descr="AAAAC-se0AYAAAAAAF-xS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219200"/>
            <a:ext cx="2203680" cy="18731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RE-USE!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229600" cy="914400"/>
          </a:xfrm>
        </p:spPr>
        <p:txBody>
          <a:bodyPr/>
          <a:lstStyle/>
          <a:p>
            <a:r>
              <a:rPr lang="en-US" dirty="0" smtClean="0"/>
              <a:t>RE-USE!</a:t>
            </a:r>
            <a:endParaRPr lang="en-US" dirty="0"/>
          </a:p>
        </p:txBody>
      </p:sp>
      <p:pic>
        <p:nvPicPr>
          <p:cNvPr id="5" name="Picture 4" descr="Superman-Lunch-Box-lunch-boxes-3393992-469-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1987550" cy="1873128"/>
          </a:xfrm>
          <a:prstGeom prst="rect">
            <a:avLst/>
          </a:prstGeom>
        </p:spPr>
      </p:pic>
      <p:pic>
        <p:nvPicPr>
          <p:cNvPr id="6" name="Picture 5" descr="AAAAC-se0AYAAAAAAF-xS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219200"/>
            <a:ext cx="2203680" cy="1873128"/>
          </a:xfrm>
          <a:prstGeom prst="rect">
            <a:avLst/>
          </a:prstGeom>
        </p:spPr>
      </p:pic>
      <p:pic>
        <p:nvPicPr>
          <p:cNvPr id="7" name="Picture 6" descr="14150402_120705183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54269"/>
            <a:ext cx="2146300" cy="2146300"/>
          </a:xfrm>
          <a:prstGeom prst="rect">
            <a:avLst/>
          </a:prstGeom>
        </p:spPr>
      </p:pic>
      <p:pic>
        <p:nvPicPr>
          <p:cNvPr id="8" name="Picture 7" descr="LUNCH BO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50038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RE-USE!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229600" cy="914400"/>
          </a:xfrm>
        </p:spPr>
        <p:txBody>
          <a:bodyPr/>
          <a:lstStyle/>
          <a:p>
            <a:r>
              <a:rPr lang="en-US" dirty="0" smtClean="0"/>
              <a:t>RE-USE!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47741" y="4154269"/>
            <a:ext cx="3532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RE-USE!</a:t>
            </a:r>
            <a:endParaRPr lang="en-US" sz="3600" b="1" dirty="0"/>
          </a:p>
        </p:txBody>
      </p:sp>
      <p:pic>
        <p:nvPicPr>
          <p:cNvPr id="5" name="Picture 4" descr="Superman-Lunch-Box-lunch-boxes-3393992-469-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1987550" cy="1873128"/>
          </a:xfrm>
          <a:prstGeom prst="rect">
            <a:avLst/>
          </a:prstGeom>
        </p:spPr>
      </p:pic>
      <p:pic>
        <p:nvPicPr>
          <p:cNvPr id="6" name="Picture 5" descr="AAAAC-se0AYAAAAAAF-xS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219200"/>
            <a:ext cx="2203680" cy="1873128"/>
          </a:xfrm>
          <a:prstGeom prst="rect">
            <a:avLst/>
          </a:prstGeom>
        </p:spPr>
      </p:pic>
      <p:pic>
        <p:nvPicPr>
          <p:cNvPr id="7" name="Picture 6" descr="14150402_120705183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54269"/>
            <a:ext cx="2146300" cy="2146300"/>
          </a:xfrm>
          <a:prstGeom prst="rect">
            <a:avLst/>
          </a:prstGeom>
        </p:spPr>
      </p:pic>
      <p:pic>
        <p:nvPicPr>
          <p:cNvPr id="8" name="Picture 7" descr="LUNCH BO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5003800"/>
            <a:ext cx="1524000" cy="1524000"/>
          </a:xfrm>
          <a:prstGeom prst="rect">
            <a:avLst/>
          </a:prstGeom>
        </p:spPr>
      </p:pic>
      <p:pic>
        <p:nvPicPr>
          <p:cNvPr id="9" name="Picture 8" descr="Clear-Zip-Lock-Bag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7192" y="2667000"/>
            <a:ext cx="2190608" cy="185419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you ever came to school</a:t>
            </a:r>
            <a:br>
              <a:rPr lang="en-US" dirty="0" smtClean="0"/>
            </a:br>
            <a:r>
              <a:rPr lang="en-US" dirty="0" smtClean="0"/>
              <a:t>and seen a classmate with a bag like this?</a:t>
            </a:r>
            <a:endParaRPr lang="en-US" dirty="0"/>
          </a:p>
        </p:txBody>
      </p:sp>
      <p:pic>
        <p:nvPicPr>
          <p:cNvPr id="4" name="Content Placeholder 3" descr="brown paper bag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0" y="2971800"/>
            <a:ext cx="1447800" cy="1447800"/>
          </a:xfrm>
        </p:spPr>
      </p:pic>
      <p:sp>
        <p:nvSpPr>
          <p:cNvPr id="7" name="TextBox 6"/>
          <p:cNvSpPr txBox="1"/>
          <p:nvPr/>
        </p:nvSpPr>
        <p:spPr>
          <a:xfrm>
            <a:off x="1133144" y="6383774"/>
            <a:ext cx="53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4"/>
              </a:rPr>
              <a:t>http://www2.maxwell.syr.edu/plegal/ppae/ppae5.html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you ever came to school</a:t>
            </a:r>
            <a:br>
              <a:rPr lang="en-US" dirty="0" smtClean="0"/>
            </a:br>
            <a:r>
              <a:rPr lang="en-US" dirty="0" smtClean="0"/>
              <a:t>and seen a classmate with a bag like this?</a:t>
            </a:r>
            <a:endParaRPr lang="en-US" dirty="0"/>
          </a:p>
        </p:txBody>
      </p:sp>
      <p:pic>
        <p:nvPicPr>
          <p:cNvPr id="4" name="Content Placeholder 3" descr="brown paper bag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0" y="2971801"/>
            <a:ext cx="1447800" cy="1447800"/>
          </a:xfrm>
        </p:spPr>
      </p:pic>
      <p:sp>
        <p:nvSpPr>
          <p:cNvPr id="5" name="Rectangle 4"/>
          <p:cNvSpPr/>
          <p:nvPr/>
        </p:nvSpPr>
        <p:spPr>
          <a:xfrm>
            <a:off x="914400" y="5218331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mic Sans MS"/>
              </a:rPr>
              <a:t>Or a bottle like this?</a:t>
            </a:r>
            <a:endParaRPr lang="en-US" sz="3600" dirty="0">
              <a:latin typeface="Comic Sans MS"/>
            </a:endParaRPr>
          </a:p>
        </p:txBody>
      </p:sp>
      <p:pic>
        <p:nvPicPr>
          <p:cNvPr id="6" name="Picture 5" descr="soda-bottle-lip-bal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4572000"/>
            <a:ext cx="1663700" cy="1996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3144" y="6383774"/>
            <a:ext cx="53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5"/>
              </a:rPr>
              <a:t>http://www2.maxwell.syr.edu/plegal/ppae/ppae5.html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</a:t>
            </a:r>
            <a:r>
              <a:rPr lang="en-US" u="sng" dirty="0"/>
              <a:t>What is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at PS 194 waste products that are bad for our earth.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6368534"/>
            <a:ext cx="546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http://www2.maxwell.syr.edu/plegal/ppae/ppae5a.html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</a:t>
            </a:r>
            <a:r>
              <a:rPr lang="en-US" u="sng" dirty="0"/>
              <a:t>What is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at PS 194 waste products that are bad for our earth.</a:t>
            </a:r>
            <a:endParaRPr lang="en-US" dirty="0"/>
          </a:p>
        </p:txBody>
      </p:sp>
      <p:pic>
        <p:nvPicPr>
          <p:cNvPr id="4" name="Picture 3" descr="brown paper bag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76600"/>
            <a:ext cx="2228850" cy="222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368534"/>
            <a:ext cx="546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4"/>
              </a:rPr>
              <a:t>http://www2.maxwell.syr.edu/plegal/ppae/ppae5a.html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</a:t>
            </a:r>
            <a:r>
              <a:rPr lang="en-US" u="sng" dirty="0"/>
              <a:t>What is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at PS 194 waste products that are bad for our earth.</a:t>
            </a:r>
            <a:endParaRPr lang="en-US" dirty="0"/>
          </a:p>
        </p:txBody>
      </p:sp>
      <p:pic>
        <p:nvPicPr>
          <p:cNvPr id="4" name="Picture 3" descr="brown paper bag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76600"/>
            <a:ext cx="2228850" cy="2228850"/>
          </a:xfrm>
          <a:prstGeom prst="rect">
            <a:avLst/>
          </a:prstGeom>
        </p:spPr>
      </p:pic>
      <p:pic>
        <p:nvPicPr>
          <p:cNvPr id="6" name="Picture 5" descr="soda-bottle-lip-bal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276600"/>
            <a:ext cx="17780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368534"/>
            <a:ext cx="546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5"/>
              </a:rPr>
              <a:t>http://www2.maxwell.syr.edu/plegal/ppae/ppae5a.html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</a:t>
            </a:r>
            <a:r>
              <a:rPr lang="en-US" u="sng" dirty="0"/>
              <a:t>What is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at PS 194 waste products that are bad for our earth.</a:t>
            </a:r>
            <a:endParaRPr lang="en-US" dirty="0"/>
          </a:p>
        </p:txBody>
      </p:sp>
      <p:pic>
        <p:nvPicPr>
          <p:cNvPr id="4" name="Picture 3" descr="brown paper bag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76600"/>
            <a:ext cx="2228850" cy="2228850"/>
          </a:xfrm>
          <a:prstGeom prst="rect">
            <a:avLst/>
          </a:prstGeom>
        </p:spPr>
      </p:pic>
      <p:pic>
        <p:nvPicPr>
          <p:cNvPr id="6" name="Picture 5" descr="soda-bottle-lip-bal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276600"/>
            <a:ext cx="1778000" cy="2133600"/>
          </a:xfrm>
          <a:prstGeom prst="rect">
            <a:avLst/>
          </a:prstGeom>
        </p:spPr>
      </p:pic>
      <p:pic>
        <p:nvPicPr>
          <p:cNvPr id="7" name="Picture 6" descr="dolefru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576066"/>
            <a:ext cx="1828800" cy="1796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368534"/>
            <a:ext cx="546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6"/>
              </a:rPr>
              <a:t>http://www2.maxwell.syr.edu/plegal/ppae/ppae5a.html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2: Where </a:t>
            </a:r>
            <a:r>
              <a:rPr lang="en-US" u="sng" dirty="0"/>
              <a:t>is the 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says …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>
                <a:hlinkClick r:id="rId3"/>
              </a:rPr>
              <a:t>http://www.call2recycle.org/recycling-surveys-offer-some-surprising-results-waste-recycling-news/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503</Words>
  <Application>Microsoft Office PowerPoint</Application>
  <PresentationFormat>On-screen Show (4:3)</PresentationFormat>
  <Paragraphs>131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SAVE OUR SCHOOL</vt:lpstr>
      <vt:lpstr>Have you ever came to school and seen a classmate with a bag like this?</vt:lpstr>
      <vt:lpstr>Have you ever came to school and seen a classmate with a bag like this?</vt:lpstr>
      <vt:lpstr>Have you ever came to school and seen a classmate with a bag like this?</vt:lpstr>
      <vt:lpstr>Step 1: What is the problem?</vt:lpstr>
      <vt:lpstr>Step 1: What is the problem?</vt:lpstr>
      <vt:lpstr>Step 1: What is the problem?</vt:lpstr>
      <vt:lpstr>Step 1: What is the problem?</vt:lpstr>
      <vt:lpstr>Step 2: Where is the evidence?</vt:lpstr>
      <vt:lpstr>Step 3: What are the causes?</vt:lpstr>
      <vt:lpstr>Step 3: What are the causes?</vt:lpstr>
      <vt:lpstr>Step 4: What is the existing policy?</vt:lpstr>
      <vt:lpstr>Step 4: What is the existing policy?</vt:lpstr>
      <vt:lpstr>Step 4: What is the existing policy?</vt:lpstr>
      <vt:lpstr>Step 4: What is the existing policy?</vt:lpstr>
      <vt:lpstr>Step: 5 What policies can you create to correct the problem?</vt:lpstr>
      <vt:lpstr>Step: 5 What policies can you create to correct the problem?</vt:lpstr>
      <vt:lpstr>Step: 5 What policies can you create to correct the problem?</vt:lpstr>
      <vt:lpstr>Step: 5 What policies can you create to correct the problem?</vt:lpstr>
      <vt:lpstr>Step: 5 What policies can you create to correct the problem?</vt:lpstr>
      <vt:lpstr>Step: 5 What policies can you create to correct the problem?</vt:lpstr>
      <vt:lpstr>Step: 5 What policies can you create to correct the problem?</vt:lpstr>
      <vt:lpstr>Step 6: What is the best policy to correct the problem?</vt:lpstr>
      <vt:lpstr>Step 6: What is the best policy to correct the problem?</vt:lpstr>
      <vt:lpstr>RE-USE! </vt:lpstr>
      <vt:lpstr>RE-USE! </vt:lpstr>
      <vt:lpstr>RE-USE! </vt:lpstr>
    </vt:vector>
  </TitlesOfParts>
  <Company>Harlem Children's Zone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EARTH</dc:title>
  <dc:creator>Joseph Flucus</dc:creator>
  <cp:lastModifiedBy>Joe Montecalvo</cp:lastModifiedBy>
  <cp:revision>32</cp:revision>
  <dcterms:created xsi:type="dcterms:W3CDTF">2013-05-06T02:53:14Z</dcterms:created>
  <dcterms:modified xsi:type="dcterms:W3CDTF">2013-05-07T14:24:50Z</dcterms:modified>
</cp:coreProperties>
</file>