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/>
    <p:restoredTop sz="94682"/>
  </p:normalViewPr>
  <p:slideViewPr>
    <p:cSldViewPr snapToGrid="0" snapToObjects="1">
      <p:cViewPr>
        <p:scale>
          <a:sx n="90" d="100"/>
          <a:sy n="90" d="100"/>
        </p:scale>
        <p:origin x="3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0468CA-7719-3C4B-ACD7-4C3577AECA5B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F3C0A5-A120-A94A-B25D-852D38F6D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Station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stations work?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we do stations, we will be working in three groups</a:t>
            </a:r>
          </a:p>
          <a:p>
            <a:r>
              <a:rPr lang="en-US" sz="3200" dirty="0" smtClean="0"/>
              <a:t>Everyone will eventually do everything</a:t>
            </a:r>
          </a:p>
          <a:p>
            <a:r>
              <a:rPr lang="en-US" sz="3200" dirty="0" smtClean="0"/>
              <a:t>You are expected to complete the three tasks in the given time</a:t>
            </a:r>
          </a:p>
        </p:txBody>
      </p:sp>
    </p:spTree>
    <p:extLst>
      <p:ext uri="{BB962C8B-B14F-4D97-AF65-F5344CB8AC3E}">
        <p14:creationId xmlns:p14="http://schemas.microsoft.com/office/powerpoint/2010/main" val="151897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 we do?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 groups will be completing independent work</a:t>
            </a:r>
          </a:p>
          <a:p>
            <a:pPr lvl="1"/>
            <a:r>
              <a:rPr lang="en-US" sz="2800" dirty="0" smtClean="0"/>
              <a:t>Computer Activity</a:t>
            </a:r>
          </a:p>
          <a:p>
            <a:pPr lvl="1"/>
            <a:r>
              <a:rPr lang="en-US" sz="2800" dirty="0" smtClean="0"/>
              <a:t>Plot the Points</a:t>
            </a:r>
          </a:p>
          <a:p>
            <a:pPr lvl="1"/>
            <a:r>
              <a:rPr lang="en-US" sz="2800" dirty="0" smtClean="0"/>
              <a:t>Both of these activities are done independently therefore we should be working QUIETLY</a:t>
            </a:r>
          </a:p>
          <a:p>
            <a:r>
              <a:rPr lang="en-US" sz="2800" dirty="0" smtClean="0"/>
              <a:t>1 group will be with Ms. </a:t>
            </a:r>
            <a:r>
              <a:rPr lang="en-US" sz="2800" dirty="0" err="1" smtClean="0"/>
              <a:t>Jados</a:t>
            </a:r>
            <a:r>
              <a:rPr lang="en-US" sz="2800" dirty="0" smtClean="0"/>
              <a:t> doing a small group activity</a:t>
            </a:r>
          </a:p>
        </p:txBody>
      </p:sp>
    </p:spTree>
    <p:extLst>
      <p:ext uri="{BB962C8B-B14F-4D97-AF65-F5344CB8AC3E}">
        <p14:creationId xmlns:p14="http://schemas.microsoft.com/office/powerpoint/2010/main" val="9078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150723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 will stay in my seat and keep my hands and objects to myself.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 will always use a whisper.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 will always stay on task and work hard to learn.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 will work with the other students in my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 will share supplies and treat them with respect.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I will not interrupt the teacher. I will ask my elbow partner(s) when I need help or have a question.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41071" y="865414"/>
            <a:ext cx="7690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Station Rules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36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14313"/>
            <a:ext cx="10058400" cy="1371600"/>
          </a:xfrm>
        </p:spPr>
        <p:txBody>
          <a:bodyPr/>
          <a:lstStyle/>
          <a:p>
            <a:r>
              <a:rPr lang="en-US" b="1" dirty="0" smtClean="0"/>
              <a:t>HOT GRADE CHECK 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371600"/>
            <a:ext cx="10587038" cy="5043487"/>
          </a:xfrm>
        </p:spPr>
        <p:txBody>
          <a:bodyPr>
            <a:noAutofit/>
          </a:bodyPr>
          <a:lstStyle/>
          <a:p>
            <a:r>
              <a:rPr lang="en-US" sz="2400" dirty="0" smtClean="0"/>
              <a:t>DIRECTIONS: GIVE EACH STATEMENT AN </a:t>
            </a:r>
            <a:r>
              <a:rPr lang="en-US" sz="2400" b="1" dirty="0" smtClean="0"/>
              <a:t>H</a:t>
            </a:r>
            <a:r>
              <a:rPr lang="en-US" sz="2400" dirty="0" smtClean="0"/>
              <a:t> </a:t>
            </a:r>
            <a:r>
              <a:rPr lang="en-US" sz="2400" b="1" dirty="0" smtClean="0"/>
              <a:t>(HIGHLY AMAZING)</a:t>
            </a:r>
            <a:r>
              <a:rPr lang="en-US" sz="2400" dirty="0" smtClean="0"/>
              <a:t>, </a:t>
            </a:r>
            <a:r>
              <a:rPr lang="en-US" sz="2400" b="1" dirty="0" smtClean="0"/>
              <a:t>O (OKAY), </a:t>
            </a:r>
            <a:r>
              <a:rPr lang="en-US" sz="2400" dirty="0" smtClean="0"/>
              <a:t> OR </a:t>
            </a:r>
            <a:r>
              <a:rPr lang="en-US" sz="2400" b="1" dirty="0" smtClean="0"/>
              <a:t>T (TRY HARDER)</a:t>
            </a:r>
            <a:endParaRPr lang="en-US" sz="2400" dirty="0" smtClean="0"/>
          </a:p>
          <a:p>
            <a:r>
              <a:rPr lang="en-US" sz="2400" b="1" dirty="0" smtClean="0"/>
              <a:t>______ </a:t>
            </a:r>
            <a:r>
              <a:rPr lang="en-US" sz="2400" dirty="0" smtClean="0"/>
              <a:t>Our team worked well together</a:t>
            </a:r>
          </a:p>
          <a:p>
            <a:r>
              <a:rPr lang="en-US" sz="2400" b="1" dirty="0" smtClean="0"/>
              <a:t>______ </a:t>
            </a:r>
            <a:r>
              <a:rPr lang="en-US" sz="2400" dirty="0" smtClean="0"/>
              <a:t>I left my area cleaner than when I found it</a:t>
            </a:r>
          </a:p>
          <a:p>
            <a:r>
              <a:rPr lang="en-US" sz="2400" b="1" dirty="0" smtClean="0"/>
              <a:t>______ </a:t>
            </a:r>
            <a:r>
              <a:rPr lang="en-US" sz="2400" dirty="0" smtClean="0"/>
              <a:t>I used my time wisely and completed my work</a:t>
            </a:r>
          </a:p>
          <a:p>
            <a:r>
              <a:rPr lang="en-US" sz="2400" b="1" dirty="0" smtClean="0"/>
              <a:t>______ </a:t>
            </a:r>
            <a:r>
              <a:rPr lang="en-US" sz="2400" dirty="0" smtClean="0"/>
              <a:t>My work was neat and I turned it in</a:t>
            </a:r>
          </a:p>
          <a:p>
            <a:r>
              <a:rPr lang="en-US" sz="2400" dirty="0" smtClean="0"/>
              <a:t>______ I always used a whisper and reminded other people in my team to</a:t>
            </a:r>
          </a:p>
          <a:p>
            <a:r>
              <a:rPr lang="en-US" sz="2400" dirty="0" smtClean="0"/>
              <a:t>______ I worked appropriately so that I didn’t interrupt the teacher</a:t>
            </a:r>
          </a:p>
          <a:p>
            <a:r>
              <a:rPr lang="en-US" sz="2400" b="1" dirty="0" smtClean="0"/>
              <a:t>My overall station performance was_______________ because 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61123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331470"/>
            <a:ext cx="10058400" cy="1371600"/>
          </a:xfrm>
        </p:spPr>
        <p:txBody>
          <a:bodyPr/>
          <a:lstStyle/>
          <a:p>
            <a:r>
              <a:rPr lang="en-US" b="1" dirty="0" smtClean="0"/>
              <a:t>CHECK OUT SLIP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03070"/>
            <a:ext cx="10058400" cy="393192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ONE THING THAT YOU LEARNED OR REVIEWED?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endParaRPr lang="en-US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ONE THING YOU WOULD LIKE TO SPEND MORE TIME PRACTICING OR WORKING ON?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endParaRPr lang="en-US" sz="2800" dirty="0"/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WHAT IS ONE THING THAT WAS CONFUSING OR FRUSTRATING? WHY?</a:t>
            </a:r>
          </a:p>
        </p:txBody>
      </p:sp>
    </p:spTree>
    <p:extLst>
      <p:ext uri="{BB962C8B-B14F-4D97-AF65-F5344CB8AC3E}">
        <p14:creationId xmlns:p14="http://schemas.microsoft.com/office/powerpoint/2010/main" val="97642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42900"/>
            <a:ext cx="10058400" cy="1371600"/>
          </a:xfrm>
        </p:spPr>
        <p:txBody>
          <a:bodyPr/>
          <a:lstStyle/>
          <a:p>
            <a:r>
              <a:rPr lang="en-US" dirty="0" smtClean="0"/>
              <a:t>Today’s Station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28738"/>
            <a:ext cx="10306050" cy="5129212"/>
          </a:xfrm>
        </p:spPr>
        <p:txBody>
          <a:bodyPr numCol="3">
            <a:noAutofit/>
          </a:bodyPr>
          <a:lstStyle/>
          <a:p>
            <a:r>
              <a:rPr lang="en-US" sz="2000" b="1" dirty="0" smtClean="0"/>
              <a:t>Group 1: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/>
          </a:p>
          <a:p>
            <a:pPr lvl="1"/>
            <a:endParaRPr lang="en-US" sz="2000" b="1" dirty="0" smtClean="0"/>
          </a:p>
          <a:p>
            <a:pPr lvl="1"/>
            <a:endParaRPr lang="en-US" sz="2000" b="1" dirty="0" smtClean="0"/>
          </a:p>
          <a:p>
            <a:pPr lvl="1"/>
            <a:r>
              <a:rPr lang="en-US" sz="2000" b="1" dirty="0" smtClean="0"/>
              <a:t>Group 2:</a:t>
            </a:r>
          </a:p>
          <a:p>
            <a:pPr lvl="2"/>
            <a:endParaRPr lang="en-US" sz="2000" b="1" dirty="0"/>
          </a:p>
          <a:p>
            <a:pPr lvl="2"/>
            <a:endParaRPr lang="en-US" sz="2000" b="1" dirty="0" smtClean="0"/>
          </a:p>
          <a:p>
            <a:pPr lvl="2"/>
            <a:endParaRPr lang="en-US" sz="2000" b="1" dirty="0"/>
          </a:p>
          <a:p>
            <a:pPr lvl="2"/>
            <a:endParaRPr lang="en-US" sz="2000" b="1" dirty="0" smtClean="0"/>
          </a:p>
          <a:p>
            <a:pPr lvl="2"/>
            <a:endParaRPr lang="en-US" sz="2000" b="1" dirty="0" smtClean="0"/>
          </a:p>
          <a:p>
            <a:pPr lvl="2"/>
            <a:endParaRPr lang="en-US" sz="2000" b="1" dirty="0"/>
          </a:p>
          <a:p>
            <a:pPr lvl="2"/>
            <a:endParaRPr lang="en-US" sz="2000" b="1" dirty="0" smtClean="0"/>
          </a:p>
          <a:p>
            <a:pPr lvl="2"/>
            <a:endParaRPr lang="en-US" sz="2000" b="1" dirty="0"/>
          </a:p>
          <a:p>
            <a:pPr lvl="2"/>
            <a:endParaRPr lang="en-US" sz="2000" b="1" dirty="0" smtClean="0"/>
          </a:p>
          <a:p>
            <a:pPr lvl="2"/>
            <a:endParaRPr lang="en-US" sz="2000" b="1" dirty="0"/>
          </a:p>
          <a:p>
            <a:pPr lvl="2"/>
            <a:endParaRPr lang="en-US" sz="2000" b="1" dirty="0" smtClean="0"/>
          </a:p>
          <a:p>
            <a:pPr lvl="2"/>
            <a:endParaRPr lang="en-US" sz="2000" b="1" dirty="0"/>
          </a:p>
          <a:p>
            <a:pPr lvl="2"/>
            <a:r>
              <a:rPr lang="en-US" sz="2000" b="1" dirty="0" smtClean="0"/>
              <a:t>Group </a:t>
            </a:r>
            <a:r>
              <a:rPr lang="en-US" sz="2000" b="1" dirty="0" smtClean="0"/>
              <a:t>3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4385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11612</TotalTime>
  <Words>308</Words>
  <Application>Microsoft Macintosh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Station expectations</vt:lpstr>
      <vt:lpstr>How do stations work?</vt:lpstr>
      <vt:lpstr>What do we do?</vt:lpstr>
      <vt:lpstr>PowerPoint Presentation</vt:lpstr>
      <vt:lpstr>HOT GRADE CHECK IN</vt:lpstr>
      <vt:lpstr>CHECK OUT SLIP</vt:lpstr>
      <vt:lpstr>Today’s Station Work: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expectations</dc:title>
  <dc:creator>Microsoft Office User</dc:creator>
  <cp:lastModifiedBy>Microsoft Office User</cp:lastModifiedBy>
  <cp:revision>10</cp:revision>
  <dcterms:created xsi:type="dcterms:W3CDTF">2017-09-26T23:18:13Z</dcterms:created>
  <dcterms:modified xsi:type="dcterms:W3CDTF">2017-11-07T18:47:56Z</dcterms:modified>
</cp:coreProperties>
</file>