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90"/>
  </p:normalViewPr>
  <p:slideViewPr>
    <p:cSldViewPr snapToGrid="0" snapToObjects="1">
      <p:cViewPr varScale="1">
        <p:scale>
          <a:sx n="79" d="100"/>
          <a:sy n="79" d="100"/>
        </p:scale>
        <p:origin x="-108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163E-4340-C940-99FA-5B832AE728C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2321435-ECE1-2E4A-839E-DBA2E7059BE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163E-4340-C940-99FA-5B832AE728C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435-ECE1-2E4A-839E-DBA2E7059BE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163E-4340-C940-99FA-5B832AE728C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435-ECE1-2E4A-839E-DBA2E7059BE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163E-4340-C940-99FA-5B832AE728C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435-ECE1-2E4A-839E-DBA2E7059BE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FF3163E-4340-C940-99FA-5B832AE728C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2321435-ECE1-2E4A-839E-DBA2E7059BE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163E-4340-C940-99FA-5B832AE728C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435-ECE1-2E4A-839E-DBA2E7059BE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163E-4340-C940-99FA-5B832AE728C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435-ECE1-2E4A-839E-DBA2E7059B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163E-4340-C940-99FA-5B832AE728C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435-ECE1-2E4A-839E-DBA2E7059B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163E-4340-C940-99FA-5B832AE728C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435-ECE1-2E4A-839E-DBA2E7059BE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163E-4340-C940-99FA-5B832AE728C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435-ECE1-2E4A-839E-DBA2E7059BE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163E-4340-C940-99FA-5B832AE728C9}" type="datetimeFigureOut">
              <a:rPr lang="en-US" smtClean="0"/>
              <a:pPr/>
              <a:t>11/10/2017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435-ECE1-2E4A-839E-DBA2E7059BE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FF3163E-4340-C940-99FA-5B832AE728C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2321435-ECE1-2E4A-839E-DBA2E7059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76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07695"/>
            <a:ext cx="9966960" cy="2981424"/>
          </a:xfrm>
        </p:spPr>
        <p:txBody>
          <a:bodyPr/>
          <a:lstStyle/>
          <a:p>
            <a:pPr algn="ctr"/>
            <a:r>
              <a:rPr lang="en-US" sz="7200" dirty="0" smtClean="0"/>
              <a:t>Identifying Integers and their opposite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4389119"/>
            <a:ext cx="8816275" cy="1918915"/>
          </a:xfrm>
        </p:spPr>
        <p:txBody>
          <a:bodyPr>
            <a:noAutofit/>
          </a:bodyPr>
          <a:lstStyle/>
          <a:p>
            <a:r>
              <a:rPr lang="en-US" sz="2800" dirty="0" smtClean="0"/>
              <a:t>Do Now:  Write &lt;, &gt; or =.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471 ___ 468		2.  108 ___ 95                										              		3.  1,982 ___ 1,987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75033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u="sng" dirty="0" smtClean="0"/>
              <a:t>vocabulary</a:t>
            </a:r>
            <a:endParaRPr lang="en-US" sz="8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574" y="2121408"/>
            <a:ext cx="11569148" cy="4050792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Positive Number:</a:t>
            </a:r>
            <a:r>
              <a:rPr lang="en-US" sz="3600" dirty="0" smtClean="0"/>
              <a:t>  numbers that are greater than zero.</a:t>
            </a:r>
          </a:p>
          <a:p>
            <a:r>
              <a:rPr lang="en-US" sz="3600" u="sng" dirty="0" smtClean="0"/>
              <a:t>Negative Number:</a:t>
            </a:r>
            <a:r>
              <a:rPr lang="en-US" sz="3600" dirty="0" smtClean="0"/>
              <a:t>  numbers that are less than zero.</a:t>
            </a:r>
          </a:p>
          <a:p>
            <a:r>
              <a:rPr lang="en-US" sz="3600" u="sng" dirty="0" smtClean="0"/>
              <a:t>Opposites:</a:t>
            </a:r>
            <a:r>
              <a:rPr lang="en-US" sz="3600" dirty="0" smtClean="0"/>
              <a:t>  two numbers are </a:t>
            </a:r>
            <a:r>
              <a:rPr lang="en-US" sz="3600" i="1" dirty="0" smtClean="0"/>
              <a:t>opposite</a:t>
            </a:r>
            <a:r>
              <a:rPr lang="en-US" sz="3600" dirty="0" smtClean="0"/>
              <a:t>, if they are the same distance from zero on the number line but on different sides.</a:t>
            </a:r>
          </a:p>
          <a:p>
            <a:r>
              <a:rPr lang="en-US" sz="3600" u="sng" dirty="0" smtClean="0"/>
              <a:t>Integers:</a:t>
            </a:r>
            <a:r>
              <a:rPr lang="en-US" sz="3600" dirty="0" smtClean="0"/>
              <a:t>  the set of all whole numbers and their opposites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xmlns="" val="120527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95" y="484632"/>
            <a:ext cx="11682663" cy="1609344"/>
          </a:xfrm>
        </p:spPr>
        <p:txBody>
          <a:bodyPr>
            <a:noAutofit/>
          </a:bodyPr>
          <a:lstStyle/>
          <a:p>
            <a:pPr algn="ctr"/>
            <a:r>
              <a:rPr lang="en-US" sz="7200" u="sng" dirty="0" smtClean="0"/>
              <a:t>Identifying  numbers</a:t>
            </a:r>
            <a:endParaRPr lang="en-US" sz="7200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5179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Create a number line: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 number zero is neither positive nor negative.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36034" y="3273287"/>
            <a:ext cx="86868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879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4510" y="425541"/>
            <a:ext cx="8404823" cy="6200415"/>
          </a:xfrm>
        </p:spPr>
      </p:pic>
    </p:spTree>
    <p:extLst>
      <p:ext uri="{BB962C8B-B14F-4D97-AF65-F5344CB8AC3E}">
        <p14:creationId xmlns:p14="http://schemas.microsoft.com/office/powerpoint/2010/main" xmlns="" val="162740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u="sng" dirty="0" smtClean="0"/>
              <a:t>Try on your own</a:t>
            </a:r>
            <a:endParaRPr lang="en-US" sz="8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609" y="2121408"/>
            <a:ext cx="10866782" cy="4050792"/>
          </a:xfrm>
        </p:spPr>
        <p:txBody>
          <a:bodyPr>
            <a:no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 smtClean="0"/>
              <a:t>The Morning Glory Stream is 7 feet below sea level.  What number represents the elevation of the Morning Glory Stream?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2800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2800" dirty="0" smtClean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2800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2800" dirty="0" smtClean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2800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 smtClean="0"/>
              <a:t>Explain how to graph the elevation of the Morning Glory Stream on a number line.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29445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u="sng" dirty="0" smtClean="0"/>
              <a:t>Opposites</a:t>
            </a:r>
            <a:endParaRPr lang="en-US" sz="8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353526" cy="4305896"/>
          </a:xfrm>
        </p:spPr>
        <p:txBody>
          <a:bodyPr>
            <a:normAutofit fontScale="925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When comparing opposites, create a number line first.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Using the number line, what is the opposite of 7?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Using the number line, what is the opposite of </a:t>
            </a:r>
            <a:r>
              <a:rPr lang="mr-IN" sz="2800" dirty="0" smtClean="0"/>
              <a:t>–</a:t>
            </a:r>
            <a:r>
              <a:rPr lang="en-US" sz="2800" dirty="0" smtClean="0"/>
              <a:t> 5?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Using the number line, what is the opposite of </a:t>
            </a:r>
            <a:r>
              <a:rPr lang="mr-IN" sz="2800" dirty="0" smtClean="0"/>
              <a:t>–</a:t>
            </a:r>
            <a:r>
              <a:rPr lang="en-US" sz="2800" dirty="0" smtClean="0"/>
              <a:t> 6?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Using the number line, what is the opposite of 4?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815547" y="3114261"/>
            <a:ext cx="813816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86475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u="sng" dirty="0" smtClean="0"/>
              <a:t>Try on your own</a:t>
            </a:r>
            <a:endParaRPr lang="en-US" sz="8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949874" cy="4050792"/>
          </a:xfrm>
        </p:spPr>
        <p:txBody>
          <a:bodyPr>
            <a:no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Using your number line, what is the opposite of 1?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Using your number line what is the opposite of </a:t>
            </a:r>
            <a:r>
              <a:rPr lang="mr-IN" sz="3200" dirty="0" smtClean="0"/>
              <a:t>–</a:t>
            </a:r>
            <a:r>
              <a:rPr lang="en-US" sz="3200" dirty="0" smtClean="0"/>
              <a:t> 3?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How does your number line show that 0 is its own opposite?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Explain how your number line shows that </a:t>
            </a:r>
            <a:r>
              <a:rPr lang="mr-IN" sz="3200" dirty="0" smtClean="0"/>
              <a:t>–</a:t>
            </a:r>
            <a:r>
              <a:rPr lang="en-US" sz="3200" dirty="0" smtClean="0"/>
              <a:t> 8 and 8 are opposites.</a:t>
            </a:r>
          </a:p>
        </p:txBody>
      </p:sp>
    </p:spTree>
    <p:extLst>
      <p:ext uri="{BB962C8B-B14F-4D97-AF65-F5344CB8AC3E}">
        <p14:creationId xmlns:p14="http://schemas.microsoft.com/office/powerpoint/2010/main" xmlns="" val="980967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041" y="484632"/>
            <a:ext cx="11526253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Classwork: Complete with your partner</a:t>
            </a:r>
            <a:endParaRPr lang="en-US" sz="6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919"/>
          <a:stretch/>
        </p:blipFill>
        <p:spPr>
          <a:xfrm>
            <a:off x="197263" y="2159424"/>
            <a:ext cx="6318175" cy="447375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5438" y="2159424"/>
            <a:ext cx="5676562" cy="459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1813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30</TotalTime>
  <Words>252</Words>
  <Application>Microsoft Office PowerPoint</Application>
  <PresentationFormat>Custom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Wood Type</vt:lpstr>
      <vt:lpstr>Identifying Integers and their opposite</vt:lpstr>
      <vt:lpstr>vocabulary</vt:lpstr>
      <vt:lpstr>Identifying  numbers</vt:lpstr>
      <vt:lpstr>Slide 4</vt:lpstr>
      <vt:lpstr>Try on your own</vt:lpstr>
      <vt:lpstr>Opposites</vt:lpstr>
      <vt:lpstr>Try on your own</vt:lpstr>
      <vt:lpstr>Classwork: Complete with your partner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Integers and their opposite</dc:title>
  <dc:creator>Steven Quinones</dc:creator>
  <cp:lastModifiedBy>Windows User</cp:lastModifiedBy>
  <cp:revision>5</cp:revision>
  <dcterms:created xsi:type="dcterms:W3CDTF">2017-09-11T23:56:50Z</dcterms:created>
  <dcterms:modified xsi:type="dcterms:W3CDTF">2017-11-10T17:15:46Z</dcterms:modified>
</cp:coreProperties>
</file>