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6"/>
  </p:notesMasterIdLst>
  <p:sldIdLst>
    <p:sldId id="256" r:id="rId2"/>
    <p:sldId id="257" r:id="rId3"/>
    <p:sldId id="258" r:id="rId4"/>
    <p:sldId id="259" r:id="rId5"/>
  </p:sldIdLst>
  <p:sldSz cx="9144000" cy="5143500" type="screen16x9"/>
  <p:notesSz cx="6858000" cy="9144000"/>
  <p:embeddedFontLst>
    <p:embeddedFont>
      <p:font typeface="Lobster" charset="0"/>
      <p:regular r:id="rId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2" d="100"/>
          <a:sy n="102" d="100"/>
        </p:scale>
        <p:origin x="-456" y="1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1.fntdata"/><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18195388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Shape 58"/>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9" name="Shape 5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Shape 64"/>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5" name="Shape 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3813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5" name="Shape 15"/>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4" name="Shape 2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1" name="Shape 31"/>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FF00"/>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n" sz="1000">
                <a:solidFill>
                  <a:schemeClr val="dk2"/>
                </a:solidFill>
              </a:rPr>
              <a:t>‹#›</a:t>
            </a:fld>
            <a:endParaRPr lang="en"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youtube.com/watch?v=5LWtMqGbjtA"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http://www.umass.edu/preferen/You%20Must%20Read%20This/CeciGintherKahnWilliamsPSPI-10-2014.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aauw.org/"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hyperlink" Target="https://jcwmath.wordpres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311700" y="555600"/>
            <a:ext cx="2808000" cy="755700"/>
          </a:xfrm>
          <a:prstGeom prst="rect">
            <a:avLst/>
          </a:prstGeom>
        </p:spPr>
        <p:txBody>
          <a:bodyPr lIns="91425" tIns="91425" rIns="91425" bIns="91425" anchor="b" anchorCtr="0">
            <a:noAutofit/>
          </a:bodyPr>
          <a:lstStyle/>
          <a:p>
            <a:pPr lvl="0" algn="l">
              <a:spcBef>
                <a:spcPts val="0"/>
              </a:spcBef>
              <a:buNone/>
            </a:pPr>
            <a:endParaRPr/>
          </a:p>
        </p:txBody>
      </p:sp>
      <p:sp>
        <p:nvSpPr>
          <p:cNvPr id="55" name="Shape 55"/>
          <p:cNvSpPr txBox="1">
            <a:spLocks noGrp="1"/>
          </p:cNvSpPr>
          <p:nvPr>
            <p:ph type="body" idx="1"/>
          </p:nvPr>
        </p:nvSpPr>
        <p:spPr>
          <a:xfrm>
            <a:off x="311700" y="1389600"/>
            <a:ext cx="2808000" cy="3179400"/>
          </a:xfrm>
          <a:prstGeom prst="rect">
            <a:avLst/>
          </a:prstGeom>
        </p:spPr>
        <p:txBody>
          <a:bodyPr lIns="91425" tIns="91425" rIns="91425" bIns="91425" anchor="t" anchorCtr="0">
            <a:noAutofit/>
          </a:bodyPr>
          <a:lstStyle/>
          <a:p>
            <a:pPr lvl="0">
              <a:spcBef>
                <a:spcPts val="0"/>
              </a:spcBef>
              <a:buNone/>
            </a:pPr>
            <a:r>
              <a:rPr lang="en" sz="2400">
                <a:latin typeface="Lobster"/>
                <a:ea typeface="Lobster"/>
                <a:cs typeface="Lobster"/>
                <a:sym typeface="Lobster"/>
              </a:rPr>
              <a:t>Where are the women in Math?</a:t>
            </a:r>
          </a:p>
          <a:p>
            <a:pPr lvl="0">
              <a:spcBef>
                <a:spcPts val="0"/>
              </a:spcBef>
              <a:buNone/>
            </a:pPr>
            <a:r>
              <a:rPr lang="en" sz="2400">
                <a:latin typeface="Lobster"/>
                <a:ea typeface="Lobster"/>
                <a:cs typeface="Lobster"/>
                <a:sym typeface="Lobster"/>
              </a:rPr>
              <a:t>Exploring the underrepresentation of women in Math in our society..</a:t>
            </a:r>
          </a:p>
        </p:txBody>
      </p:sp>
      <p:pic>
        <p:nvPicPr>
          <p:cNvPr id="56" name="Shape 56" descr="https://qph.is.quoracdn.net/main-qimg-e64a97f73d1da314ae939da9391ffe4d?convert_to_webp=true"/>
          <p:cNvPicPr preferRelativeResize="0"/>
          <p:nvPr/>
        </p:nvPicPr>
        <p:blipFill>
          <a:blip r:embed="rId3">
            <a:alphaModFix/>
          </a:blip>
          <a:stretch>
            <a:fillRect/>
          </a:stretch>
        </p:blipFill>
        <p:spPr>
          <a:xfrm>
            <a:off x="3207650" y="45025"/>
            <a:ext cx="5886325" cy="50422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1500" fill="hold"/>
                                        <p:tgtEl>
                                          <p:spTgt spid="5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animEffect transition="in" filter="fade">
                                      <p:cBhvr>
                                        <p:cTn id="11" dur="10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endParaRPr/>
          </a:p>
        </p:txBody>
      </p:sp>
      <p:sp>
        <p:nvSpPr>
          <p:cNvPr id="62" name="Shape 62"/>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solidFill>
                  <a:schemeClr val="dk1"/>
                </a:solidFill>
                <a:highlight>
                  <a:srgbClr val="FFFFFF"/>
                </a:highlight>
              </a:rPr>
              <a:t>Despite significant improvements over the last few generations, the discipline of mathematics still counts a disproportionately small number of women among its practitioners.</a:t>
            </a:r>
          </a:p>
          <a:p>
            <a:pPr lvl="0">
              <a:spcBef>
                <a:spcPts val="0"/>
              </a:spcBef>
              <a:buNone/>
            </a:pPr>
            <a:r>
              <a:rPr lang="en">
                <a:solidFill>
                  <a:schemeClr val="dk1"/>
                </a:solidFill>
                <a:highlight>
                  <a:srgbClr val="FFFFFF"/>
                </a:highlight>
              </a:rPr>
              <a:t>This underrepresentation is the result of implicit biases present within all of us, which cause us (on average) to perceive and treat women and men differently and unfairly. These mutually reinforcing biases begin in primary school, remain active through university study, and continue to oppose women's careers through their effects on hiring, evaluation, awarding of prizes, and inclusion in journal editorial boards and conference organization committees. </a:t>
            </a:r>
          </a:p>
          <a:p>
            <a:pPr lvl="0">
              <a:spcBef>
                <a:spcPts val="0"/>
              </a:spcBef>
              <a:buNone/>
            </a:pPr>
            <a:endParaRPr>
              <a:solidFill>
                <a:schemeClr val="dk1"/>
              </a:solidFill>
              <a:highlight>
                <a:srgbClr val="FFFFFF"/>
              </a:high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2">
                                            <p:txEl>
                                              <p:pRg st="0" end="0"/>
                                            </p:txEl>
                                          </p:spTgt>
                                        </p:tgtEl>
                                        <p:attrNameLst>
                                          <p:attrName>style.visibility</p:attrName>
                                        </p:attrNameLst>
                                      </p:cBhvr>
                                      <p:to>
                                        <p:strVal val="visible"/>
                                      </p:to>
                                    </p:set>
                                    <p:anim calcmode="lin" valueType="num">
                                      <p:cBhvr additive="base">
                                        <p:cTn id="7" dur="2000"/>
                                        <p:tgtEl>
                                          <p:spTgt spid="6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2">
                                            <p:txEl>
                                              <p:pRg st="1" end="1"/>
                                            </p:txEl>
                                          </p:spTgt>
                                        </p:tgtEl>
                                        <p:attrNameLst>
                                          <p:attrName>style.visibility</p:attrName>
                                        </p:attrNameLst>
                                      </p:cBhvr>
                                      <p:to>
                                        <p:strVal val="visible"/>
                                      </p:to>
                                    </p:set>
                                    <p:anim calcmode="lin" valueType="num">
                                      <p:cBhvr additive="base">
                                        <p:cTn id="12" dur="2000"/>
                                        <p:tgtEl>
                                          <p:spTgt spid="6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2">
                                            <p:txEl>
                                              <p:pRg st="2" end="2"/>
                                            </p:txEl>
                                          </p:spTgt>
                                        </p:tgtEl>
                                        <p:attrNameLst>
                                          <p:attrName>style.visibility</p:attrName>
                                        </p:attrNameLst>
                                      </p:cBhvr>
                                      <p:to>
                                        <p:strVal val="visible"/>
                                      </p:to>
                                    </p:set>
                                    <p:anim calcmode="lin" valueType="num">
                                      <p:cBhvr additive="base">
                                        <p:cTn id="17" dur="2000"/>
                                        <p:tgtEl>
                                          <p:spTgt spid="6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endParaRPr/>
          </a:p>
        </p:txBody>
      </p:sp>
      <p:sp>
        <p:nvSpPr>
          <p:cNvPr id="68" name="Shape 68"/>
          <p:cNvSpPr txBox="1">
            <a:spLocks noGrp="1"/>
          </p:cNvSpPr>
          <p:nvPr>
            <p:ph type="body" idx="1"/>
          </p:nvPr>
        </p:nvSpPr>
        <p:spPr>
          <a:xfrm>
            <a:off x="311700" y="1152475"/>
            <a:ext cx="8520600" cy="3416400"/>
          </a:xfrm>
          <a:prstGeom prst="rect">
            <a:avLst/>
          </a:prstGeom>
        </p:spPr>
        <p:txBody>
          <a:bodyPr lIns="91425" tIns="91425" rIns="91425" bIns="91425" anchor="t" anchorCtr="0">
            <a:noAutofit/>
          </a:bodyPr>
          <a:lstStyle/>
          <a:p>
            <a:pPr lvl="0">
              <a:spcBef>
                <a:spcPts val="0"/>
              </a:spcBef>
              <a:buNone/>
            </a:pPr>
            <a:r>
              <a:rPr lang="en"/>
              <a:t>Video</a:t>
            </a:r>
          </a:p>
          <a:p>
            <a:pPr lvl="0">
              <a:spcBef>
                <a:spcPts val="0"/>
              </a:spcBef>
              <a:buNone/>
            </a:pPr>
            <a:r>
              <a:rPr lang="en" u="sng">
                <a:solidFill>
                  <a:schemeClr val="hlink"/>
                </a:solidFill>
                <a:hlinkClick r:id="rId3"/>
              </a:rPr>
              <a:t>Aspire to Inspire: Women in Mathematics</a:t>
            </a:r>
          </a:p>
          <a:p>
            <a:pPr lvl="0">
              <a:spcBef>
                <a:spcPts val="0"/>
              </a:spcBef>
              <a:buNone/>
            </a:pPr>
            <a:endParaRPr/>
          </a:p>
          <a:p>
            <a:pPr lvl="0">
              <a:spcBef>
                <a:spcPts val="0"/>
              </a:spcBef>
              <a:buNone/>
            </a:pPr>
            <a:r>
              <a:rPr lang="en"/>
              <a:t>Article</a:t>
            </a:r>
          </a:p>
          <a:p>
            <a:pPr lvl="0">
              <a:spcBef>
                <a:spcPts val="0"/>
              </a:spcBef>
              <a:buNone/>
            </a:pPr>
            <a:r>
              <a:rPr lang="en" u="sng">
                <a:solidFill>
                  <a:schemeClr val="hlink"/>
                </a:solidFill>
                <a:hlinkClick r:id="rId4"/>
              </a:rPr>
              <a:t>Women in Academic Science: A Changing Landscape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
                                            <p:txEl>
                                              <p:pRg st="0" end="0"/>
                                            </p:txEl>
                                          </p:spTgt>
                                        </p:tgtEl>
                                        <p:attrNameLst>
                                          <p:attrName>style.visibility</p:attrName>
                                        </p:attrNameLst>
                                      </p:cBhvr>
                                      <p:to>
                                        <p:strVal val="visible"/>
                                      </p:to>
                                    </p:set>
                                    <p:animEffect transition="in" filter="fade">
                                      <p:cBhvr>
                                        <p:cTn id="7" dur="1000"/>
                                        <p:tgtEl>
                                          <p:spTgt spid="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8">
                                            <p:txEl>
                                              <p:pRg st="1" end="1"/>
                                            </p:txEl>
                                          </p:spTgt>
                                        </p:tgtEl>
                                        <p:attrNameLst>
                                          <p:attrName>style.visibility</p:attrName>
                                        </p:attrNameLst>
                                      </p:cBhvr>
                                      <p:to>
                                        <p:strVal val="visible"/>
                                      </p:to>
                                    </p:set>
                                    <p:animEffect transition="in" filter="fade">
                                      <p:cBhvr>
                                        <p:cTn id="12" dur="1000"/>
                                        <p:tgtEl>
                                          <p:spTgt spid="6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8">
                                            <p:txEl>
                                              <p:pRg st="2" end="2"/>
                                            </p:txEl>
                                          </p:spTgt>
                                        </p:tgtEl>
                                        <p:attrNameLst>
                                          <p:attrName>style.visibility</p:attrName>
                                        </p:attrNameLst>
                                      </p:cBhvr>
                                      <p:to>
                                        <p:strVal val="visible"/>
                                      </p:to>
                                    </p:set>
                                    <p:animEffect transition="in" filter="fade">
                                      <p:cBhvr>
                                        <p:cTn id="17" dur="1000"/>
                                        <p:tgtEl>
                                          <p:spTgt spid="6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8">
                                            <p:txEl>
                                              <p:pRg st="3" end="3"/>
                                            </p:txEl>
                                          </p:spTgt>
                                        </p:tgtEl>
                                        <p:attrNameLst>
                                          <p:attrName>style.visibility</p:attrName>
                                        </p:attrNameLst>
                                      </p:cBhvr>
                                      <p:to>
                                        <p:strVal val="visible"/>
                                      </p:to>
                                    </p:set>
                                    <p:animEffect transition="in" filter="fade">
                                      <p:cBhvr>
                                        <p:cTn id="22" dur="1000"/>
                                        <p:tgtEl>
                                          <p:spTgt spid="6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8">
                                            <p:txEl>
                                              <p:pRg st="4" end="4"/>
                                            </p:txEl>
                                          </p:spTgt>
                                        </p:tgtEl>
                                        <p:attrNameLst>
                                          <p:attrName>style.visibility</p:attrName>
                                        </p:attrNameLst>
                                      </p:cBhvr>
                                      <p:to>
                                        <p:strVal val="visible"/>
                                      </p:to>
                                    </p:set>
                                    <p:animEffect transition="in" filter="fade">
                                      <p:cBhvr>
                                        <p:cTn id="27" dur="1000"/>
                                        <p:tgtEl>
                                          <p:spTgt spid="6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3" presetClass="exit" presetSubtype="32" fill="hold" nodeType="clickEffect">
                                  <p:stCondLst>
                                    <p:cond delay="0"/>
                                  </p:stCondLst>
                                  <p:childTnLst>
                                    <p:anim calcmode="lin" valueType="num">
                                      <p:cBhvr additive="base">
                                        <p:cTn id="31" dur="2500"/>
                                        <p:tgtEl>
                                          <p:spTgt spid="68"/>
                                        </p:tgtEl>
                                        <p:attrNameLst>
                                          <p:attrName>ppt_w</p:attrName>
                                        </p:attrNameLst>
                                      </p:cBhvr>
                                      <p:tavLst>
                                        <p:tav tm="0">
                                          <p:val>
                                            <p:strVal val="#ppt_w"/>
                                          </p:val>
                                        </p:tav>
                                        <p:tav tm="100000">
                                          <p:val>
                                            <p:strVal val="0"/>
                                          </p:val>
                                        </p:tav>
                                      </p:tavLst>
                                    </p:anim>
                                    <p:anim calcmode="lin" valueType="num">
                                      <p:cBhvr additive="base">
                                        <p:cTn id="32" dur="2500"/>
                                        <p:tgtEl>
                                          <p:spTgt spid="68"/>
                                        </p:tgtEl>
                                        <p:attrNameLst>
                                          <p:attrName>ppt_h</p:attrName>
                                        </p:attrNameLst>
                                      </p:cBhvr>
                                      <p:tavLst>
                                        <p:tav tm="0">
                                          <p:val>
                                            <p:strVal val="#ppt_h"/>
                                          </p:val>
                                        </p:tav>
                                        <p:tav tm="100000">
                                          <p:val>
                                            <p:strVal val="0"/>
                                          </p:val>
                                        </p:tav>
                                      </p:tavLst>
                                    </p:anim>
                                    <p:set>
                                      <p:cBhvr>
                                        <p:cTn id="33" dur="1" fill="hold">
                                          <p:stCondLst>
                                            <p:cond delay="2500"/>
                                          </p:stCondLst>
                                        </p:cTn>
                                        <p:tgtEl>
                                          <p:spTgt spid="6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311700" y="61900"/>
            <a:ext cx="8520600" cy="546000"/>
          </a:xfrm>
          <a:prstGeom prst="rect">
            <a:avLst/>
          </a:prstGeom>
        </p:spPr>
        <p:txBody>
          <a:bodyPr lIns="91425" tIns="91425" rIns="91425" bIns="91425" anchor="t" anchorCtr="0">
            <a:noAutofit/>
          </a:bodyPr>
          <a:lstStyle/>
          <a:p>
            <a:pPr lvl="0">
              <a:spcBef>
                <a:spcPts val="0"/>
              </a:spcBef>
              <a:buNone/>
            </a:pPr>
            <a:r>
              <a:rPr lang="en"/>
              <a:t>Important Organizations</a:t>
            </a:r>
          </a:p>
        </p:txBody>
      </p:sp>
      <p:sp>
        <p:nvSpPr>
          <p:cNvPr id="74" name="Shape 74"/>
          <p:cNvSpPr txBox="1">
            <a:spLocks noGrp="1"/>
          </p:cNvSpPr>
          <p:nvPr>
            <p:ph type="body" idx="1"/>
          </p:nvPr>
        </p:nvSpPr>
        <p:spPr>
          <a:xfrm>
            <a:off x="45025" y="799100"/>
            <a:ext cx="5210700" cy="4411800"/>
          </a:xfrm>
          <a:prstGeom prst="rect">
            <a:avLst/>
          </a:prstGeom>
        </p:spPr>
        <p:txBody>
          <a:bodyPr lIns="91425" tIns="91425" rIns="91425" bIns="91425" anchor="t" anchorCtr="0">
            <a:noAutofit/>
          </a:bodyPr>
          <a:lstStyle/>
          <a:p>
            <a:pPr lvl="0">
              <a:spcBef>
                <a:spcPts val="0"/>
              </a:spcBef>
              <a:buNone/>
            </a:pPr>
            <a:r>
              <a:rPr lang="en">
                <a:solidFill>
                  <a:srgbClr val="363636"/>
                </a:solidFill>
                <a:highlight>
                  <a:srgbClr val="FFFFFF"/>
                </a:highlight>
              </a:rPr>
              <a:t>AAUW </a:t>
            </a:r>
            <a:r>
              <a:rPr lang="en" u="sng">
                <a:solidFill>
                  <a:schemeClr val="accent5"/>
                </a:solidFill>
                <a:hlinkClick r:id="rId3"/>
              </a:rPr>
              <a:t>http://www.aauw.org/</a:t>
            </a:r>
          </a:p>
          <a:p>
            <a:pPr lvl="0" rtl="0">
              <a:spcBef>
                <a:spcPts val="0"/>
              </a:spcBef>
              <a:buNone/>
            </a:pPr>
            <a:r>
              <a:rPr lang="en">
                <a:solidFill>
                  <a:srgbClr val="363636"/>
                </a:solidFill>
                <a:highlight>
                  <a:srgbClr val="FFFFFF"/>
                </a:highlight>
              </a:rPr>
              <a:t>The American Association of University Women (AAUW) is the nation’s leading voice promoting equity and education for women and girls. Since our founding in 1881, AAUW members have examined and taken positions on the fundamental issues of the day — educational, social, economic, and political</a:t>
            </a:r>
            <a:r>
              <a:rPr lang="en"/>
              <a:t> </a:t>
            </a:r>
          </a:p>
          <a:p>
            <a:pPr lvl="0" rtl="0">
              <a:spcBef>
                <a:spcPts val="0"/>
              </a:spcBef>
              <a:buNone/>
            </a:pPr>
            <a:r>
              <a:rPr lang="en" b="1">
                <a:solidFill>
                  <a:srgbClr val="0C01A0"/>
                </a:solidFill>
                <a:highlight>
                  <a:srgbClr val="FFFFFF"/>
                </a:highlight>
                <a:hlinkClick r:id="rId4"/>
              </a:rPr>
              <a:t>JCW-Math </a:t>
            </a:r>
            <a:r>
              <a:rPr lang="en" sz="1700">
                <a:solidFill>
                  <a:srgbClr val="A5A5A5"/>
                </a:solidFill>
                <a:highlight>
                  <a:srgbClr val="FFFFFF"/>
                </a:highlight>
                <a:latin typeface="Times New Roman"/>
                <a:ea typeface="Times New Roman"/>
                <a:cs typeface="Times New Roman"/>
                <a:sym typeface="Times New Roman"/>
              </a:rPr>
              <a:t> </a:t>
            </a:r>
            <a:r>
              <a:rPr lang="en" sz="1700" u="sng">
                <a:solidFill>
                  <a:schemeClr val="accent5"/>
                </a:solidFill>
                <a:highlight>
                  <a:srgbClr val="FFFFFF"/>
                </a:highlight>
                <a:latin typeface="Times New Roman"/>
                <a:ea typeface="Times New Roman"/>
                <a:cs typeface="Times New Roman"/>
                <a:sym typeface="Times New Roman"/>
                <a:hlinkClick r:id="rId4"/>
              </a:rPr>
              <a:t>https://jcwmath.wordpress.com/</a:t>
            </a:r>
          </a:p>
          <a:p>
            <a:pPr lvl="0" rtl="0">
              <a:lnSpc>
                <a:spcPct val="123529"/>
              </a:lnSpc>
              <a:spcBef>
                <a:spcPts val="0"/>
              </a:spcBef>
              <a:spcAft>
                <a:spcPts val="2600"/>
              </a:spcAft>
              <a:buNone/>
            </a:pPr>
            <a:r>
              <a:rPr lang="en" sz="1700">
                <a:solidFill>
                  <a:srgbClr val="A5A5A5"/>
                </a:solidFill>
                <a:highlight>
                  <a:srgbClr val="FFFFFF"/>
                </a:highlight>
                <a:latin typeface="Times New Roman"/>
                <a:ea typeface="Times New Roman"/>
                <a:cs typeface="Times New Roman"/>
                <a:sym typeface="Times New Roman"/>
              </a:rPr>
              <a:t>Joint Committee on Women in the Mathematical Sciences</a:t>
            </a:r>
          </a:p>
          <a:p>
            <a:pPr lvl="0" rtl="0">
              <a:lnSpc>
                <a:spcPct val="123529"/>
              </a:lnSpc>
              <a:spcBef>
                <a:spcPts val="0"/>
              </a:spcBef>
              <a:spcAft>
                <a:spcPts val="2600"/>
              </a:spcAft>
              <a:buNone/>
            </a:pPr>
            <a:r>
              <a:rPr lang="en" b="1">
                <a:solidFill>
                  <a:srgbClr val="770000"/>
                </a:solidFill>
                <a:highlight>
                  <a:srgbClr val="F7F6EE"/>
                </a:highlight>
              </a:rPr>
              <a:t>WIMSE http://wimse.fsu.edu/</a:t>
            </a:r>
          </a:p>
          <a:p>
            <a:pPr lvl="0" rtl="0">
              <a:lnSpc>
                <a:spcPct val="90789"/>
              </a:lnSpc>
              <a:spcBef>
                <a:spcPts val="0"/>
              </a:spcBef>
              <a:spcAft>
                <a:spcPts val="1500"/>
              </a:spcAft>
              <a:buNone/>
            </a:pPr>
            <a:r>
              <a:rPr lang="en" b="1">
                <a:solidFill>
                  <a:srgbClr val="770000"/>
                </a:solidFill>
                <a:highlight>
                  <a:srgbClr val="F7F6EE"/>
                </a:highlight>
              </a:rPr>
              <a:t>WOMEN IN MATH, SCIENCE &amp; ENGINEERING</a:t>
            </a:r>
          </a:p>
          <a:p>
            <a:pPr lvl="0" rtl="0">
              <a:spcBef>
                <a:spcPts val="0"/>
              </a:spcBef>
              <a:spcAft>
                <a:spcPts val="0"/>
              </a:spcAft>
              <a:buNone/>
            </a:pPr>
            <a:endParaRPr sz="1900" b="1">
              <a:solidFill>
                <a:srgbClr val="770000"/>
              </a:solidFill>
              <a:highlight>
                <a:srgbClr val="F7F6EE"/>
              </a:highlight>
            </a:endParaRPr>
          </a:p>
          <a:p>
            <a:pPr lvl="0">
              <a:lnSpc>
                <a:spcPct val="123529"/>
              </a:lnSpc>
              <a:spcBef>
                <a:spcPts val="0"/>
              </a:spcBef>
              <a:spcAft>
                <a:spcPts val="2600"/>
              </a:spcAft>
              <a:buClr>
                <a:schemeClr val="dk1"/>
              </a:buClr>
              <a:buSzPct val="64705"/>
              <a:buFont typeface="Arial"/>
              <a:buNone/>
            </a:pPr>
            <a:endParaRPr sz="1700">
              <a:solidFill>
                <a:srgbClr val="A5A5A5"/>
              </a:solidFill>
              <a:highlight>
                <a:srgbClr val="FFFFFF"/>
              </a:highlight>
              <a:latin typeface="Times New Roman"/>
              <a:ea typeface="Times New Roman"/>
              <a:cs typeface="Times New Roman"/>
              <a:sym typeface="Times New Roman"/>
            </a:endParaRPr>
          </a:p>
          <a:p>
            <a:pPr lvl="0">
              <a:spcBef>
                <a:spcPts val="0"/>
              </a:spcBef>
              <a:buNone/>
            </a:pPr>
            <a:endParaRPr/>
          </a:p>
        </p:txBody>
      </p:sp>
      <p:pic>
        <p:nvPicPr>
          <p:cNvPr id="75" name="Shape 75"/>
          <p:cNvPicPr preferRelativeResize="0"/>
          <p:nvPr/>
        </p:nvPicPr>
        <p:blipFill>
          <a:blip r:embed="rId5">
            <a:alphaModFix/>
          </a:blip>
          <a:stretch>
            <a:fillRect/>
          </a:stretch>
        </p:blipFill>
        <p:spPr>
          <a:xfrm>
            <a:off x="5255625" y="61900"/>
            <a:ext cx="3810000" cy="5019675"/>
          </a:xfrm>
          <a:prstGeom prst="rect">
            <a:avLst/>
          </a:prstGeom>
          <a:noFill/>
          <a:ln>
            <a:noFill/>
          </a:ln>
        </p:spPr>
      </p:pic>
      <p:sp>
        <p:nvSpPr>
          <p:cNvPr id="76" name="Shape 76"/>
          <p:cNvSpPr txBox="1">
            <a:spLocks noGrp="1"/>
          </p:cNvSpPr>
          <p:nvPr>
            <p:ph type="body" idx="2"/>
          </p:nvPr>
        </p:nvSpPr>
        <p:spPr>
          <a:xfrm>
            <a:off x="4832400" y="1152475"/>
            <a:ext cx="3999900" cy="34164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74">
                                            <p:txEl>
                                              <p:pRg st="0" end="0"/>
                                            </p:txEl>
                                          </p:spTgt>
                                        </p:tgtEl>
                                        <p:attrNameLst>
                                          <p:attrName>style.visibility</p:attrName>
                                        </p:attrNameLst>
                                      </p:cBhvr>
                                      <p:to>
                                        <p:strVal val="visible"/>
                                      </p:to>
                                    </p:set>
                                    <p:anim calcmode="lin" valueType="num">
                                      <p:cBhvr additive="base">
                                        <p:cTn id="7" dur="2500"/>
                                        <p:tgtEl>
                                          <p:spTgt spid="7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2" presetClass="entr" presetSubtype="1" fill="hold" nodeType="clickEffect">
                                  <p:stCondLst>
                                    <p:cond delay="0"/>
                                  </p:stCondLst>
                                  <p:childTnLst>
                                    <p:set>
                                      <p:cBhvr>
                                        <p:cTn id="11" dur="1" fill="hold">
                                          <p:stCondLst>
                                            <p:cond delay="0"/>
                                          </p:stCondLst>
                                        </p:cTn>
                                        <p:tgtEl>
                                          <p:spTgt spid="74">
                                            <p:txEl>
                                              <p:pRg st="1" end="1"/>
                                            </p:txEl>
                                          </p:spTgt>
                                        </p:tgtEl>
                                        <p:attrNameLst>
                                          <p:attrName>style.visibility</p:attrName>
                                        </p:attrNameLst>
                                      </p:cBhvr>
                                      <p:to>
                                        <p:strVal val="visible"/>
                                      </p:to>
                                    </p:set>
                                    <p:anim calcmode="lin" valueType="num">
                                      <p:cBhvr additive="base">
                                        <p:cTn id="12" dur="2500"/>
                                        <p:tgtEl>
                                          <p:spTgt spid="7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nodeType="clickEffect">
                                  <p:stCondLst>
                                    <p:cond delay="0"/>
                                  </p:stCondLst>
                                  <p:childTnLst>
                                    <p:set>
                                      <p:cBhvr>
                                        <p:cTn id="16" dur="1" fill="hold">
                                          <p:stCondLst>
                                            <p:cond delay="0"/>
                                          </p:stCondLst>
                                        </p:cTn>
                                        <p:tgtEl>
                                          <p:spTgt spid="74">
                                            <p:txEl>
                                              <p:pRg st="2" end="2"/>
                                            </p:txEl>
                                          </p:spTgt>
                                        </p:tgtEl>
                                        <p:attrNameLst>
                                          <p:attrName>style.visibility</p:attrName>
                                        </p:attrNameLst>
                                      </p:cBhvr>
                                      <p:to>
                                        <p:strVal val="visible"/>
                                      </p:to>
                                    </p:set>
                                    <p:anim calcmode="lin" valueType="num">
                                      <p:cBhvr additive="base">
                                        <p:cTn id="17" dur="2500"/>
                                        <p:tgtEl>
                                          <p:spTgt spid="7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1" fill="hold" nodeType="clickEffect">
                                  <p:stCondLst>
                                    <p:cond delay="0"/>
                                  </p:stCondLst>
                                  <p:childTnLst>
                                    <p:set>
                                      <p:cBhvr>
                                        <p:cTn id="21" dur="1" fill="hold">
                                          <p:stCondLst>
                                            <p:cond delay="0"/>
                                          </p:stCondLst>
                                        </p:cTn>
                                        <p:tgtEl>
                                          <p:spTgt spid="74">
                                            <p:txEl>
                                              <p:pRg st="3" end="3"/>
                                            </p:txEl>
                                          </p:spTgt>
                                        </p:tgtEl>
                                        <p:attrNameLst>
                                          <p:attrName>style.visibility</p:attrName>
                                        </p:attrNameLst>
                                      </p:cBhvr>
                                      <p:to>
                                        <p:strVal val="visible"/>
                                      </p:to>
                                    </p:set>
                                    <p:anim calcmode="lin" valueType="num">
                                      <p:cBhvr additive="base">
                                        <p:cTn id="22" dur="2500"/>
                                        <p:tgtEl>
                                          <p:spTgt spid="7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1" fill="hold" nodeType="clickEffect">
                                  <p:stCondLst>
                                    <p:cond delay="0"/>
                                  </p:stCondLst>
                                  <p:childTnLst>
                                    <p:set>
                                      <p:cBhvr>
                                        <p:cTn id="26" dur="1" fill="hold">
                                          <p:stCondLst>
                                            <p:cond delay="0"/>
                                          </p:stCondLst>
                                        </p:cTn>
                                        <p:tgtEl>
                                          <p:spTgt spid="74">
                                            <p:txEl>
                                              <p:pRg st="4" end="4"/>
                                            </p:txEl>
                                          </p:spTgt>
                                        </p:tgtEl>
                                        <p:attrNameLst>
                                          <p:attrName>style.visibility</p:attrName>
                                        </p:attrNameLst>
                                      </p:cBhvr>
                                      <p:to>
                                        <p:strVal val="visible"/>
                                      </p:to>
                                    </p:set>
                                    <p:anim calcmode="lin" valueType="num">
                                      <p:cBhvr additive="base">
                                        <p:cTn id="27" dur="2500"/>
                                        <p:tgtEl>
                                          <p:spTgt spid="7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1" fill="hold" nodeType="clickEffect">
                                  <p:stCondLst>
                                    <p:cond delay="0"/>
                                  </p:stCondLst>
                                  <p:childTnLst>
                                    <p:set>
                                      <p:cBhvr>
                                        <p:cTn id="31" dur="1" fill="hold">
                                          <p:stCondLst>
                                            <p:cond delay="0"/>
                                          </p:stCondLst>
                                        </p:cTn>
                                        <p:tgtEl>
                                          <p:spTgt spid="74">
                                            <p:txEl>
                                              <p:pRg st="5" end="5"/>
                                            </p:txEl>
                                          </p:spTgt>
                                        </p:tgtEl>
                                        <p:attrNameLst>
                                          <p:attrName>style.visibility</p:attrName>
                                        </p:attrNameLst>
                                      </p:cBhvr>
                                      <p:to>
                                        <p:strVal val="visible"/>
                                      </p:to>
                                    </p:set>
                                    <p:anim calcmode="lin" valueType="num">
                                      <p:cBhvr additive="base">
                                        <p:cTn id="32" dur="2500"/>
                                        <p:tgtEl>
                                          <p:spTgt spid="7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nodeType="clickEffect">
                                  <p:stCondLst>
                                    <p:cond delay="0"/>
                                  </p:stCondLst>
                                  <p:childTnLst>
                                    <p:set>
                                      <p:cBhvr>
                                        <p:cTn id="36" dur="1" fill="hold">
                                          <p:stCondLst>
                                            <p:cond delay="0"/>
                                          </p:stCondLst>
                                        </p:cTn>
                                        <p:tgtEl>
                                          <p:spTgt spid="74">
                                            <p:txEl>
                                              <p:pRg st="6" end="6"/>
                                            </p:txEl>
                                          </p:spTgt>
                                        </p:tgtEl>
                                        <p:attrNameLst>
                                          <p:attrName>style.visibility</p:attrName>
                                        </p:attrNameLst>
                                      </p:cBhvr>
                                      <p:to>
                                        <p:strVal val="visible"/>
                                      </p:to>
                                    </p:set>
                                    <p:anim calcmode="lin" valueType="num">
                                      <p:cBhvr additive="base">
                                        <p:cTn id="37" dur="2500"/>
                                        <p:tgtEl>
                                          <p:spTgt spid="7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1" fill="hold" nodeType="clickEffect">
                                  <p:stCondLst>
                                    <p:cond delay="0"/>
                                  </p:stCondLst>
                                  <p:childTnLst>
                                    <p:set>
                                      <p:cBhvr>
                                        <p:cTn id="41" dur="1" fill="hold">
                                          <p:stCondLst>
                                            <p:cond delay="0"/>
                                          </p:stCondLst>
                                        </p:cTn>
                                        <p:tgtEl>
                                          <p:spTgt spid="74">
                                            <p:txEl>
                                              <p:pRg st="7" end="7"/>
                                            </p:txEl>
                                          </p:spTgt>
                                        </p:tgtEl>
                                        <p:attrNameLst>
                                          <p:attrName>style.visibility</p:attrName>
                                        </p:attrNameLst>
                                      </p:cBhvr>
                                      <p:to>
                                        <p:strVal val="visible"/>
                                      </p:to>
                                    </p:set>
                                    <p:anim calcmode="lin" valueType="num">
                                      <p:cBhvr additive="base">
                                        <p:cTn id="42" dur="2500"/>
                                        <p:tgtEl>
                                          <p:spTgt spid="7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1" fill="hold" nodeType="clickEffect">
                                  <p:stCondLst>
                                    <p:cond delay="0"/>
                                  </p:stCondLst>
                                  <p:childTnLst>
                                    <p:set>
                                      <p:cBhvr>
                                        <p:cTn id="46" dur="1" fill="hold">
                                          <p:stCondLst>
                                            <p:cond delay="0"/>
                                          </p:stCondLst>
                                        </p:cTn>
                                        <p:tgtEl>
                                          <p:spTgt spid="74">
                                            <p:txEl>
                                              <p:pRg st="8" end="8"/>
                                            </p:txEl>
                                          </p:spTgt>
                                        </p:tgtEl>
                                        <p:attrNameLst>
                                          <p:attrName>style.visibility</p:attrName>
                                        </p:attrNameLst>
                                      </p:cBhvr>
                                      <p:to>
                                        <p:strVal val="visible"/>
                                      </p:to>
                                    </p:set>
                                    <p:anim calcmode="lin" valueType="num">
                                      <p:cBhvr additive="base">
                                        <p:cTn id="47" dur="2500"/>
                                        <p:tgtEl>
                                          <p:spTgt spid="7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220</Words>
  <Application>Microsoft Office PowerPoint</Application>
  <PresentationFormat>On-screen Show (16:9)</PresentationFormat>
  <Paragraphs>17</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Lobster</vt:lpstr>
      <vt:lpstr>Times New Roman</vt:lpstr>
      <vt:lpstr>simple-light-2</vt:lpstr>
      <vt:lpstr>PowerPoint Presentation</vt:lpstr>
      <vt:lpstr>PowerPoint Presentation</vt:lpstr>
      <vt:lpstr>PowerPoint Presentation</vt:lpstr>
      <vt:lpstr>Important Organizations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cp:revision>
  <dcterms:modified xsi:type="dcterms:W3CDTF">2016-06-27T18:37:27Z</dcterms:modified>
</cp:coreProperties>
</file>