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57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9/9/2013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9/9/2013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9/9/2013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9/9/2013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9/9/2013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9/9/2013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C11F57-D70B-4F59-BED4-047192C7826B}" type="datetimeFigureOut">
              <a:rPr lang="en-US" smtClean="0"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kaminski.com/Classes/Handouts/powerpoint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kaminski.com/Classes/Handouts/powerpoint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kaminski.com/Classes/Handouts/powerpoint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05800" cy="17526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Creating a presentation and adding features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1981200" y="1676400"/>
            <a:ext cx="5105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PowerPoint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2104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</a:t>
            </a:r>
            <a:r>
              <a:rPr lang="en-US" baseline="0" dirty="0" smtClean="0"/>
              <a:t> transitions and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Slide transitions as you click from slide to slide</a:t>
            </a:r>
          </a:p>
          <a:p>
            <a:r>
              <a:rPr lang="en-US" sz="2400" dirty="0" smtClean="0"/>
              <a:t>(it’s probably best to use the same transition throughout)</a:t>
            </a:r>
          </a:p>
          <a:p>
            <a:endParaRPr lang="en-US" sz="2400" dirty="0"/>
          </a:p>
          <a:p>
            <a:r>
              <a:rPr lang="en-US" sz="2400" dirty="0" smtClean="0"/>
              <a:t>Usually you want to move from slide to slide on your mouse click, but you can also set it by time.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38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</a:t>
            </a:r>
            <a:r>
              <a:rPr lang="en-US" baseline="0" dirty="0" smtClean="0"/>
              <a:t>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940040" cy="3852372"/>
          </a:xfrm>
        </p:spPr>
        <p:txBody>
          <a:bodyPr>
            <a:noAutofit/>
          </a:bodyPr>
          <a:lstStyle/>
          <a:p>
            <a:r>
              <a:rPr lang="en-US" sz="2400" dirty="0" smtClean="0"/>
              <a:t>Animation pane will appear on the right side of your screen.</a:t>
            </a:r>
          </a:p>
          <a:p>
            <a:endParaRPr lang="en-US" sz="2400" dirty="0"/>
          </a:p>
          <a:p>
            <a:r>
              <a:rPr lang="en-US" sz="2400" dirty="0" smtClean="0"/>
              <a:t>Select those words/phrases/pictures which you want to animate</a:t>
            </a:r>
          </a:p>
          <a:p>
            <a:endParaRPr lang="en-US" sz="2400" dirty="0"/>
          </a:p>
          <a:p>
            <a:r>
              <a:rPr lang="en-US" sz="2400" dirty="0" smtClean="0"/>
              <a:t>Choose your animation and set time, speed, duration</a:t>
            </a:r>
          </a:p>
          <a:p>
            <a:endParaRPr lang="en-US" sz="2400" dirty="0"/>
          </a:p>
          <a:p>
            <a:r>
              <a:rPr lang="en-US" sz="2400" dirty="0" smtClean="0"/>
              <a:t>Caution:  </a:t>
            </a:r>
            <a:r>
              <a:rPr lang="en-US" sz="2400" smtClean="0"/>
              <a:t>Don’t </a:t>
            </a:r>
            <a:r>
              <a:rPr lang="en-US" sz="2400" smtClean="0"/>
              <a:t>over-do </a:t>
            </a:r>
            <a:r>
              <a:rPr lang="en-US" sz="2400" dirty="0" smtClean="0"/>
              <a:t>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95798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Rehearsing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Speaker notes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Option to be viewable to you only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Handouts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/>
              <a:t>3</a:t>
            </a:r>
            <a:r>
              <a:rPr lang="en-US" sz="2400" smtClean="0"/>
              <a:t> </a:t>
            </a:r>
            <a:r>
              <a:rPr lang="en-US" sz="2400" dirty="0" smtClean="0"/>
              <a:t>slides per page is preferred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Timing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You can practice with a clock/timer running</a:t>
            </a:r>
          </a:p>
          <a:p>
            <a:pPr marL="0" indent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4239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1600"/>
            <a:ext cx="7520940" cy="3308877"/>
          </a:xfrm>
        </p:spPr>
        <p:txBody>
          <a:bodyPr/>
          <a:lstStyle/>
          <a:p>
            <a:r>
              <a:rPr lang="en-US" sz="2400" dirty="0" smtClean="0"/>
              <a:t>Can be saved as a pdf document</a:t>
            </a:r>
          </a:p>
          <a:p>
            <a:endParaRPr lang="en-US" sz="2400" dirty="0"/>
          </a:p>
          <a:p>
            <a:r>
              <a:rPr lang="en-US" sz="2400" dirty="0" smtClean="0"/>
              <a:t>Be aware of size limitations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9724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323267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Slide Show mode for presentation</a:t>
            </a:r>
          </a:p>
          <a:p>
            <a:endParaRPr lang="en-US" sz="2400" dirty="0"/>
          </a:p>
          <a:p>
            <a:r>
              <a:rPr lang="en-US" sz="2400" dirty="0" smtClean="0"/>
              <a:t>Pen and highlighter options</a:t>
            </a:r>
          </a:p>
          <a:p>
            <a:endParaRPr lang="en-US" sz="2400" dirty="0"/>
          </a:p>
          <a:p>
            <a:r>
              <a:rPr lang="en-US" sz="2400" dirty="0" smtClean="0"/>
              <a:t>Skip , Go To, and End show options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4849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760"/>
            <a:ext cx="8458200" cy="548640"/>
          </a:xfrm>
        </p:spPr>
        <p:txBody>
          <a:bodyPr/>
          <a:lstStyle/>
          <a:p>
            <a:r>
              <a:rPr lang="en-US" dirty="0"/>
              <a:t>Tips for an effective PowerPoint presentation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Minimize the number of slides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Choose an audience-friendly font size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Keep your slide text simple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Use visuals to help express your message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Make labels for charts and graphs understandable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Apply subtle, consistent slide backgrounds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Check the spelling and grammar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6172200"/>
            <a:ext cx="57438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http://office.microsoft.com/en-us/training/e-books-for-microsoft-office-2010-HA102728295.aspx</a:t>
            </a:r>
          </a:p>
        </p:txBody>
      </p:sp>
    </p:spTree>
    <p:extLst>
      <p:ext uri="{BB962C8B-B14F-4D97-AF65-F5344CB8AC3E}">
        <p14:creationId xmlns:p14="http://schemas.microsoft.com/office/powerpoint/2010/main" val="470649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</a:t>
            </a:r>
            <a:r>
              <a:rPr lang="en-US" baseline="0" dirty="0" smtClean="0"/>
              <a:t> Uses of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Good at presenting things visually</a:t>
            </a:r>
          </a:p>
          <a:p>
            <a:pPr lvl="1"/>
            <a:r>
              <a:rPr lang="en-US" sz="2400" dirty="0" smtClean="0"/>
              <a:t>Charts, graphs, etc.</a:t>
            </a:r>
            <a:endParaRPr lang="en-US" sz="2400" dirty="0"/>
          </a:p>
          <a:p>
            <a:r>
              <a:rPr lang="en-US" sz="2400" dirty="0" smtClean="0"/>
              <a:t>Easy to create</a:t>
            </a:r>
          </a:p>
          <a:p>
            <a:pPr lvl="1"/>
            <a:r>
              <a:rPr lang="en-US" sz="2400" dirty="0" smtClean="0"/>
              <a:t>Can incorporate other media</a:t>
            </a:r>
            <a:endParaRPr lang="en-US" sz="2400" dirty="0"/>
          </a:p>
          <a:p>
            <a:r>
              <a:rPr lang="en-US" sz="2400" dirty="0" smtClean="0"/>
              <a:t>Enhances your message</a:t>
            </a:r>
          </a:p>
          <a:p>
            <a:pPr lvl="1"/>
            <a:r>
              <a:rPr lang="en-US" sz="2400" dirty="0" smtClean="0"/>
              <a:t>Good for presenting a map for your talk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400800"/>
            <a:ext cx="5890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http://www.shkaminski.com/Classes/Handouts/powerpoint.htm#weaknesses</a:t>
            </a:r>
            <a:r>
              <a:rPr lang="en-US" sz="1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8058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Uses of</a:t>
            </a:r>
            <a:r>
              <a:rPr lang="en-US" baseline="0" dirty="0" smtClean="0"/>
              <a:t>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r>
              <a:rPr lang="en-US" sz="2400" dirty="0" smtClean="0"/>
              <a:t>Can waste time and be a distraction 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oo many slides, confusion, hard to read</a:t>
            </a:r>
          </a:p>
          <a:p>
            <a:r>
              <a:rPr lang="en-US" sz="2400" dirty="0" smtClean="0"/>
              <a:t>Can be too scripted</a:t>
            </a:r>
          </a:p>
          <a:p>
            <a:pPr lvl="1"/>
            <a:r>
              <a:rPr lang="en-US" sz="2400" dirty="0" smtClean="0"/>
              <a:t>Doesn’t encourage discussion/spontaneity/critical thinking</a:t>
            </a:r>
          </a:p>
          <a:p>
            <a:r>
              <a:rPr lang="en-US" sz="2400" dirty="0" smtClean="0"/>
              <a:t>Becomes a replacement/crutch of the speaker</a:t>
            </a:r>
          </a:p>
          <a:p>
            <a:pPr lvl="1"/>
            <a:r>
              <a:rPr lang="en-US" sz="2400" dirty="0" smtClean="0"/>
              <a:t>Instead of an enhancement or reinforcement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6400800"/>
            <a:ext cx="5890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http://www.shkaminski.com/Classes/Handouts/powerpoint.htm#weaknesses</a:t>
            </a:r>
            <a:r>
              <a:rPr lang="en-US" sz="1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1908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1600"/>
            <a:ext cx="7520940" cy="3308877"/>
          </a:xfrm>
        </p:spPr>
        <p:txBody>
          <a:bodyPr/>
          <a:lstStyle/>
          <a:p>
            <a:r>
              <a:rPr lang="en-US" sz="2400" baseline="0" dirty="0" smtClean="0"/>
              <a:t>Less</a:t>
            </a:r>
            <a:r>
              <a:rPr lang="en-US" sz="2400" dirty="0" smtClean="0"/>
              <a:t> is more</a:t>
            </a:r>
          </a:p>
          <a:p>
            <a:pPr lvl="1"/>
            <a:r>
              <a:rPr lang="en-US" sz="2400" dirty="0" smtClean="0"/>
              <a:t>Both number of slides and text on slides</a:t>
            </a:r>
          </a:p>
          <a:p>
            <a:r>
              <a:rPr lang="en-US" sz="2400" baseline="0" dirty="0" smtClean="0"/>
              <a:t>Focus</a:t>
            </a:r>
            <a:r>
              <a:rPr lang="en-US" sz="2400" dirty="0" smtClean="0"/>
              <a:t> on your message/purpose</a:t>
            </a:r>
          </a:p>
          <a:p>
            <a:r>
              <a:rPr lang="en-US" sz="2400" dirty="0" smtClean="0"/>
              <a:t>Engage your audience/students</a:t>
            </a:r>
          </a:p>
          <a:p>
            <a:pPr lvl="1"/>
            <a:r>
              <a:rPr lang="en-US" sz="2400" dirty="0" smtClean="0"/>
              <a:t>Ingenuity, connections, discussion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6400800"/>
            <a:ext cx="5890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http://www.shkaminski.com/Classes/Handouts/powerpoint.htm#weaknesses</a:t>
            </a:r>
            <a:r>
              <a:rPr lang="en-US" sz="1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2079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Theme, Layout and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3810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You can add/edit/change these things at any time in the process of creating your PowerPoint Presentation.</a:t>
            </a:r>
          </a:p>
          <a:p>
            <a:endParaRPr lang="en-US" sz="2400" dirty="0"/>
          </a:p>
          <a:p>
            <a:r>
              <a:rPr lang="en-US" sz="2400" dirty="0" smtClean="0"/>
              <a:t>Go under “Design” for options/templates</a:t>
            </a:r>
          </a:p>
          <a:p>
            <a:r>
              <a:rPr lang="en-US" sz="2400" dirty="0" smtClean="0"/>
              <a:t>	The Title slide will always be different than the rest of your slides.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49189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Theme, Layout and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848600" cy="4004772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color scheme can be changed as well as the fonts.</a:t>
            </a:r>
          </a:p>
          <a:p>
            <a:endParaRPr lang="en-US" sz="2400" dirty="0"/>
          </a:p>
          <a:p>
            <a:r>
              <a:rPr lang="en-US" sz="2400" dirty="0" smtClean="0"/>
              <a:t>Layout (under the “HOME” tab) will allow you to choose the most appropriate layout for each slide’s information (i.e. text boxes, multimedia, etc.)</a:t>
            </a:r>
          </a:p>
          <a:p>
            <a:endParaRPr lang="en-US" sz="2400" dirty="0"/>
          </a:p>
          <a:p>
            <a:r>
              <a:rPr lang="en-US" sz="2400" dirty="0" smtClean="0"/>
              <a:t>New Slide command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4685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0628"/>
            <a:ext cx="8534400" cy="357984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Same commands/features as in the other Microsoft Products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Edit, format, align 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Use large font for better readability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Lists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Numbered and Bullets (options available)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Hyperlinks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dirty="0" err="1" smtClean="0"/>
              <a:t>url</a:t>
            </a:r>
            <a:r>
              <a:rPr lang="en-US" sz="2400" dirty="0" smtClean="0"/>
              <a:t> address or word/phrase substitute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Text boxes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Can be placed anywhere on the slide</a:t>
            </a:r>
          </a:p>
        </p:txBody>
      </p:sp>
    </p:spTree>
    <p:extLst>
      <p:ext uri="{BB962C8B-B14F-4D97-AF65-F5344CB8AC3E}">
        <p14:creationId xmlns:p14="http://schemas.microsoft.com/office/powerpoint/2010/main" val="1895389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524000"/>
            <a:ext cx="7520940" cy="315647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Adding, customizing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Clip art, WordArt, drawing tools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Sound</a:t>
            </a:r>
            <a:r>
              <a:rPr lang="en-US" sz="2400" baseline="0" dirty="0" smtClean="0"/>
              <a:t> and video files</a:t>
            </a:r>
          </a:p>
          <a:p>
            <a:pPr>
              <a:buFont typeface="Arial" pitchFamily="34" charset="0"/>
              <a:buChar char="•"/>
            </a:pPr>
            <a:r>
              <a:rPr lang="en-US" sz="2400" baseline="0" dirty="0" smtClean="0"/>
              <a:t>SmartArt, charts, tables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3420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Rearranging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Slide Sorter View to make duplicate slides (by using copy and paste commands)</a:t>
            </a:r>
          </a:p>
          <a:p>
            <a:endParaRPr lang="en-US" sz="2400" dirty="0"/>
          </a:p>
          <a:p>
            <a:r>
              <a:rPr lang="en-US" sz="2400" dirty="0" smtClean="0"/>
              <a:t>Drag and drop slides to change the order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Can be done with multiple slides (Shift and Control keys)</a:t>
            </a:r>
          </a:p>
          <a:p>
            <a:endParaRPr lang="en-US" sz="2400" dirty="0"/>
          </a:p>
          <a:p>
            <a:r>
              <a:rPr lang="en-US" sz="2400" dirty="0" smtClean="0"/>
              <a:t>Hide slides you don’t want to 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7799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117</TotalTime>
  <Words>437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Franklin Gothic Book</vt:lpstr>
      <vt:lpstr>Franklin Gothic Medium</vt:lpstr>
      <vt:lpstr>Tunga</vt:lpstr>
      <vt:lpstr>Wingdings</vt:lpstr>
      <vt:lpstr>Angles</vt:lpstr>
      <vt:lpstr>PowerPoint Presentation</vt:lpstr>
      <vt:lpstr>Positive Uses of PowerPoint</vt:lpstr>
      <vt:lpstr>Negative Uses of PowerPoint</vt:lpstr>
      <vt:lpstr>Recommendations</vt:lpstr>
      <vt:lpstr>Theme, Layout and Background</vt:lpstr>
      <vt:lpstr>Theme, Layout and Background</vt:lpstr>
      <vt:lpstr>Text</vt:lpstr>
      <vt:lpstr>Images</vt:lpstr>
      <vt:lpstr>Rearranging slides</vt:lpstr>
      <vt:lpstr>Slide transitions and effects</vt:lpstr>
      <vt:lpstr>Custom animation</vt:lpstr>
      <vt:lpstr>Rehearsing</vt:lpstr>
      <vt:lpstr>Saving</vt:lpstr>
      <vt:lpstr>Your Presentation</vt:lpstr>
      <vt:lpstr>Tips for an effective PowerPoint presentation </vt:lpstr>
    </vt:vector>
  </TitlesOfParts>
  <Company>Syracuse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Joe Montecalvo</dc:creator>
  <cp:lastModifiedBy>Joseph Montecalvo</cp:lastModifiedBy>
  <cp:revision>12</cp:revision>
  <dcterms:created xsi:type="dcterms:W3CDTF">2010-12-02T21:12:27Z</dcterms:created>
  <dcterms:modified xsi:type="dcterms:W3CDTF">2013-09-09T16:57:14Z</dcterms:modified>
</cp:coreProperties>
</file>