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64" r:id="rId5"/>
    <p:sldId id="258" r:id="rId6"/>
    <p:sldId id="265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AF7076-120E-5947-95FE-B09982F3DCB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49F969C-F7E9-2242-AF75-48129FA8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elco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s.nyc.gov/NR/rdonlyres/D208FB9D-4EDD-4CAE-9CBD-AC294BCE6E57/0/RFABrochureUpdate25201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Bullying in School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Magda Medina</a:t>
            </a:r>
          </a:p>
          <a:p>
            <a:r>
              <a:rPr lang="en-US" dirty="0" smtClean="0"/>
              <a:t>P.S. 28 The Wright Brothers School</a:t>
            </a:r>
          </a:p>
          <a:p>
            <a:r>
              <a:rPr lang="en-US" dirty="0" smtClean="0"/>
              <a:t>mmedina22@schools.nyc.edu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8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Selecting the Best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981200"/>
            <a:ext cx="8563429" cy="4144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Which of these possible solutions would be the BEST one?</a:t>
            </a:r>
          </a:p>
          <a:p>
            <a:pPr marL="0" indent="0">
              <a:buNone/>
            </a:pPr>
            <a:r>
              <a:rPr lang="en-US" sz="2400" dirty="0" smtClean="0"/>
              <a:t>Think, Pair, Share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3310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PPA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What is the problem?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Where is the evidence?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are the causes?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is the existing policy?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policies can you create to correct the problem?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is the best policy to correct the problem</a:t>
            </a:r>
            <a:r>
              <a:rPr lang="en-US" sz="2400" dirty="0" smtClean="0"/>
              <a:t>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flippedtips.com/plegal/tips/welcome.html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9298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What does bullying mean to you?</a:t>
            </a:r>
          </a:p>
          <a:p>
            <a:r>
              <a:rPr lang="en-US" sz="2400" b="1" i="1" dirty="0" smtClean="0"/>
              <a:t>Definition:  “</a:t>
            </a:r>
            <a:r>
              <a:rPr lang="en-US" sz="2400" b="1" i="1" dirty="0"/>
              <a:t>Bullying is when you keep picking on someone because you think you’re cooler, smarter, stronger or better than </a:t>
            </a:r>
            <a:r>
              <a:rPr lang="en-US" sz="2400" b="1" i="1" dirty="0" smtClean="0"/>
              <a:t>them</a:t>
            </a:r>
            <a:r>
              <a:rPr lang="en-US" sz="2400" b="1" i="1" dirty="0"/>
              <a:t>.</a:t>
            </a:r>
            <a:r>
              <a:rPr lang="en-US" sz="2400" b="1" i="1" dirty="0" smtClean="0"/>
              <a:t>”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62" y="3957394"/>
            <a:ext cx="2856522" cy="2168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1826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BIG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Kids who are bullied have a hard time standing up for themselves. They think the kid who bullies them is more powerful than they are. Bullying can make </a:t>
            </a:r>
            <a:r>
              <a:rPr lang="en-US" sz="2400" dirty="0" smtClean="0"/>
              <a:t>them:</a:t>
            </a:r>
          </a:p>
          <a:p>
            <a:r>
              <a:rPr lang="en-US" sz="2400" dirty="0" smtClean="0"/>
              <a:t>Sad, lonely, nervous or terrified</a:t>
            </a:r>
          </a:p>
          <a:p>
            <a:r>
              <a:rPr lang="en-US" sz="2400" dirty="0" smtClean="0"/>
              <a:t>Feel sick</a:t>
            </a:r>
          </a:p>
          <a:p>
            <a:r>
              <a:rPr lang="en-US" sz="2400" dirty="0" smtClean="0"/>
              <a:t>Have problems at both school and </a:t>
            </a:r>
            <a:r>
              <a:rPr lang="en-US" sz="2400" dirty="0" smtClean="0"/>
              <a:t>home</a:t>
            </a:r>
            <a:endParaRPr lang="en-US" sz="2400" dirty="0" smtClean="0"/>
          </a:p>
        </p:txBody>
      </p:sp>
      <p:pic>
        <p:nvPicPr>
          <p:cNvPr id="1027" name="Picture 3" descr="C:\Users\admin\AppData\Local\Microsoft\Windows\Temporary Internet Files\Content.IE5\SLEFZVLP\MC90044067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0759" y="4314122"/>
            <a:ext cx="2215197" cy="221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239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Bullying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876269" cy="43905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do you know you or others are getting bullied?</a:t>
            </a:r>
          </a:p>
          <a:p>
            <a:pPr marL="0" indent="0">
              <a:buNone/>
            </a:pPr>
            <a:r>
              <a:rPr lang="en-US" sz="2400" dirty="0" smtClean="0"/>
              <a:t>Bullying often includes: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Teasing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Talking about hurting someone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Spreading rumors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Leaving kids out on purpose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Attacking someone by hitting or </a:t>
            </a:r>
            <a:r>
              <a:rPr lang="en-US" sz="2400" dirty="0" smtClean="0"/>
              <a:t>yelling</a:t>
            </a:r>
            <a:endParaRPr lang="en-US" sz="2400" dirty="0" smtClean="0"/>
          </a:p>
        </p:txBody>
      </p:sp>
      <p:pic>
        <p:nvPicPr>
          <p:cNvPr id="2050" name="Picture 2" descr="C:\Users\admin\AppData\Local\Microsoft\Windows\Temporary Internet Files\Content.IE5\5SJEJRMF\MC90023213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1703" y="2865120"/>
            <a:ext cx="2123084" cy="208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306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Health Department found that nearly 18% of High School Students in NYC have been bullied at school or over the internet.</a:t>
            </a:r>
          </a:p>
          <a:p>
            <a:r>
              <a:rPr lang="en-US" sz="2400" dirty="0" smtClean="0"/>
              <a:t>One in six victims of any type of bullying attempted hurting themselves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6992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Causes of Bullying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causes kids to pick on others?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 They think they are better than others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They think it’ll help them fit in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They want to copy their friends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They don’t feel good about themselves, so they want to hurt </a:t>
            </a:r>
            <a:r>
              <a:rPr lang="en-US" sz="2400" dirty="0" smtClean="0"/>
              <a:t>others</a:t>
            </a:r>
            <a:endParaRPr lang="en-US" sz="2400" dirty="0" smtClean="0"/>
          </a:p>
        </p:txBody>
      </p:sp>
      <p:pic>
        <p:nvPicPr>
          <p:cNvPr id="3074" name="Picture 2" descr="C:\Users\admin\AppData\Local\Microsoft\Windows\Temporary Internet Files\Content.IE5\JFWL34P6\MC90008874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3410" y="2403667"/>
            <a:ext cx="1769364" cy="175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446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anti-bullying policies does our school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Respect For All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To maintain </a:t>
            </a:r>
            <a:r>
              <a:rPr lang="en-US" sz="2400" dirty="0"/>
              <a:t>a </a:t>
            </a:r>
            <a:r>
              <a:rPr lang="en-US" sz="2400" dirty="0" smtClean="0"/>
              <a:t>safe </a:t>
            </a:r>
            <a:r>
              <a:rPr lang="en-US" sz="2400" dirty="0"/>
              <a:t>and supportive learning </a:t>
            </a:r>
            <a:r>
              <a:rPr lang="en-US" sz="2400" dirty="0" smtClean="0"/>
              <a:t>environment that is free from harassment, intimidation and/or bullying and discrimination on account of actual or perceived race, color, citizenship/immigration status, religion, creed, national origin, disability, ethnicity, gender, sexual orientation or weight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Respect For All </a:t>
            </a:r>
            <a:r>
              <a:rPr lang="en-US" sz="1800" dirty="0" smtClean="0">
                <a:hlinkClick r:id="rId2"/>
              </a:rPr>
              <a:t>Brochure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83060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2880"/>
            <a:ext cx="7890783" cy="5093063"/>
          </a:xfrm>
        </p:spPr>
        <p:txBody>
          <a:bodyPr>
            <a:noAutofit/>
          </a:bodyPr>
          <a:lstStyle/>
          <a:p>
            <a:r>
              <a:rPr lang="en-US" dirty="0" smtClean="0"/>
              <a:t>What are some ways we can work together to solve this problem?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Launch an Awareness Campaign (engaging parents and students)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Establish a culture of acceptance, tolerance and respect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Create school wide rules that are enforced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Create a bullying reporting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role-playing to teach kids skills on how to handle bullying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 part of the curriculum student should learn positive communication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47619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164</TotalTime>
  <Words>424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Bullying in School</vt:lpstr>
      <vt:lpstr>PPA Process</vt:lpstr>
      <vt:lpstr>What is Bullying?</vt:lpstr>
      <vt:lpstr>Why is this a BIG problem?</vt:lpstr>
      <vt:lpstr>What Does Bullying Look Like?</vt:lpstr>
      <vt:lpstr>Evidence</vt:lpstr>
      <vt:lpstr>Causes of Bullying </vt:lpstr>
      <vt:lpstr>What anti-bullying policies does our school have?</vt:lpstr>
      <vt:lpstr>Finding Solutions</vt:lpstr>
      <vt:lpstr>Selecting the Best Policy</vt:lpstr>
    </vt:vector>
  </TitlesOfParts>
  <Company>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in School</dc:title>
  <dc:creator>P.S. 28</dc:creator>
  <cp:lastModifiedBy>ann nigro</cp:lastModifiedBy>
  <cp:revision>14</cp:revision>
  <dcterms:created xsi:type="dcterms:W3CDTF">2014-08-26T17:00:40Z</dcterms:created>
  <dcterms:modified xsi:type="dcterms:W3CDTF">2014-10-01T19:34:42Z</dcterms:modified>
</cp:coreProperties>
</file>