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67" r:id="rId3"/>
    <p:sldId id="263" r:id="rId4"/>
    <p:sldId id="264" r:id="rId5"/>
    <p:sldId id="268" r:id="rId6"/>
    <p:sldId id="269" r:id="rId7"/>
    <p:sldId id="259" r:id="rId8"/>
    <p:sldId id="261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60B11-E569-45CB-B1C4-B1D5441F0E5F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D6C61-08F8-4BCB-BB1D-D8EC04A3F0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9159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D6C61-08F8-4BCB-BB1D-D8EC04A3F0D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D6C61-08F8-4BCB-BB1D-D8EC04A3F0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D6C61-08F8-4BCB-BB1D-D8EC04A3F0D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D6C61-08F8-4BCB-BB1D-D8EC04A3F0D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D6C61-08F8-4BCB-BB1D-D8EC04A3F0D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D6C61-08F8-4BCB-BB1D-D8EC04A3F0D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D6C61-08F8-4BCB-BB1D-D8EC04A3F0D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ppa/intro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ppa/intro.html" TargetMode="External"/><Relationship Id="rId2" Type="http://schemas.openxmlformats.org/officeDocument/2006/relationships/hyperlink" Target="http://www.goodcharacter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opbullying.gov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idshealth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6" cy="754844"/>
          </a:xfrm>
        </p:spPr>
        <p:txBody>
          <a:bodyPr/>
          <a:lstStyle/>
          <a:p>
            <a:r>
              <a:rPr lang="en-US" dirty="0" smtClean="0"/>
              <a:t>          </a:t>
            </a:r>
            <a:r>
              <a:rPr lang="en-US" sz="4000" dirty="0" smtClean="0"/>
              <a:t>Bullying at P.S.28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5750" y="754844"/>
            <a:ext cx="7524127" cy="553990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		</a:t>
            </a:r>
            <a:r>
              <a:rPr lang="en-US" sz="2000" dirty="0"/>
              <a:t>	 </a:t>
            </a:r>
            <a:r>
              <a:rPr lang="en-US" sz="2000" dirty="0" smtClean="0"/>
              <a:t> </a:t>
            </a:r>
            <a:r>
              <a:rPr lang="en-US" sz="2000" b="1" dirty="0" smtClean="0"/>
              <a:t>    </a:t>
            </a:r>
            <a:r>
              <a:rPr lang="en-US" b="1" i="1" dirty="0" smtClean="0"/>
              <a:t>Bullying In school</a:t>
            </a:r>
          </a:p>
          <a:p>
            <a:pPr marL="0" indent="0">
              <a:buNone/>
            </a:pPr>
            <a:r>
              <a:rPr lang="en-US" b="1" i="1" dirty="0"/>
              <a:t>	</a:t>
            </a:r>
            <a:r>
              <a:rPr lang="en-US" b="1" i="1" dirty="0" smtClean="0"/>
              <a:t>		          Teresa Marte</a:t>
            </a:r>
          </a:p>
          <a:p>
            <a:pPr marL="0" indent="0">
              <a:buNone/>
            </a:pPr>
            <a:r>
              <a:rPr lang="en-US" b="1" i="1" dirty="0"/>
              <a:t>	</a:t>
            </a:r>
            <a:r>
              <a:rPr lang="en-US" b="1" i="1" dirty="0" smtClean="0"/>
              <a:t>		          School P.S. 28</a:t>
            </a:r>
          </a:p>
          <a:p>
            <a:pPr marL="0" indent="0">
              <a:buNone/>
            </a:pPr>
            <a:r>
              <a:rPr lang="en-US" b="1" i="1" dirty="0"/>
              <a:t>	</a:t>
            </a:r>
            <a:r>
              <a:rPr lang="en-US" b="1" i="1" dirty="0" smtClean="0"/>
              <a:t>		     Email: terelb2008@hotmail.com</a:t>
            </a:r>
          </a:p>
          <a:p>
            <a:pPr marL="0" indent="0">
              <a:buNone/>
            </a:pPr>
            <a:endParaRPr lang="en-US" sz="2800" i="1" dirty="0"/>
          </a:p>
          <a:p>
            <a:r>
              <a:rPr lang="en-US" sz="2800" i="1" dirty="0" smtClean="0"/>
              <a:t>What is Bullying?</a:t>
            </a:r>
          </a:p>
          <a:p>
            <a:r>
              <a:rPr lang="en-US" sz="2800" i="1" dirty="0" smtClean="0"/>
              <a:t>Who can be affected?</a:t>
            </a:r>
          </a:p>
          <a:p>
            <a:r>
              <a:rPr lang="en-US" sz="2800" i="1" dirty="0" smtClean="0"/>
              <a:t>What are the causes?</a:t>
            </a:r>
          </a:p>
          <a:p>
            <a:r>
              <a:rPr lang="en-US" sz="2800" i="1" dirty="0" smtClean="0"/>
              <a:t>How can we prevent It?</a:t>
            </a:r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7119" y="366633"/>
            <a:ext cx="2870200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1251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Bullying at P.S. 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325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will use the Public Policy Analyst steps to help us investigate the social issue.</a:t>
            </a:r>
          </a:p>
          <a:p>
            <a:pPr marL="0" indent="0">
              <a:buNone/>
            </a:pPr>
            <a:r>
              <a:rPr lang="en-US" dirty="0" smtClean="0"/>
              <a:t>1. Define the </a:t>
            </a:r>
            <a:r>
              <a:rPr lang="en-US" dirty="0"/>
              <a:t>P</a:t>
            </a:r>
            <a:r>
              <a:rPr lang="en-US" dirty="0" smtClean="0"/>
              <a:t>roblem</a:t>
            </a:r>
          </a:p>
          <a:p>
            <a:pPr marL="0" indent="0">
              <a:buNone/>
            </a:pPr>
            <a:r>
              <a:rPr lang="en-US" dirty="0" smtClean="0"/>
              <a:t>2. Gather the </a:t>
            </a:r>
            <a:r>
              <a:rPr lang="en-US" dirty="0"/>
              <a:t>E</a:t>
            </a:r>
            <a:r>
              <a:rPr lang="en-US" dirty="0" smtClean="0"/>
              <a:t>vidence</a:t>
            </a:r>
          </a:p>
          <a:p>
            <a:pPr marL="0" indent="0">
              <a:buNone/>
            </a:pPr>
            <a:r>
              <a:rPr lang="en-US" dirty="0" smtClean="0"/>
              <a:t>3. Identify the </a:t>
            </a:r>
            <a:r>
              <a:rPr lang="en-US" dirty="0"/>
              <a:t>C</a:t>
            </a:r>
            <a:r>
              <a:rPr lang="en-US" dirty="0" smtClean="0"/>
              <a:t>auses</a:t>
            </a:r>
          </a:p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. Evaluate an Existing Policy</a:t>
            </a:r>
          </a:p>
          <a:p>
            <a:pPr marL="0" indent="0">
              <a:buNone/>
            </a:pPr>
            <a:r>
              <a:rPr lang="en-US" dirty="0"/>
              <a:t>5</a:t>
            </a:r>
            <a:r>
              <a:rPr lang="en-US" dirty="0" smtClean="0"/>
              <a:t>. Develop Solutions</a:t>
            </a:r>
          </a:p>
          <a:p>
            <a:pPr marL="0" indent="0">
              <a:buNone/>
            </a:pPr>
            <a:r>
              <a:rPr lang="en-US" dirty="0"/>
              <a:t>6</a:t>
            </a:r>
            <a:r>
              <a:rPr lang="en-US" dirty="0" smtClean="0"/>
              <a:t>. Select the best Solution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640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07279"/>
          </a:xfrm>
        </p:spPr>
        <p:txBody>
          <a:bodyPr/>
          <a:lstStyle/>
          <a:p>
            <a:r>
              <a:rPr lang="en-US" sz="4000" dirty="0" smtClean="0"/>
              <a:t>Define the Problem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475" y="914855"/>
            <a:ext cx="8042276" cy="2881111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 smtClean="0"/>
              <a:t>Bullying</a:t>
            </a:r>
            <a:r>
              <a:rPr lang="en-US" sz="2000" i="1" dirty="0"/>
              <a:t>:</a:t>
            </a:r>
            <a:r>
              <a:rPr lang="en-US" sz="2000" i="1" dirty="0" smtClean="0"/>
              <a:t> Is an aggressive physical contact, words or actions to cause another person injury or discomfort.  People use physical strength to hurt others for different reasons. Also a </a:t>
            </a:r>
            <a:r>
              <a:rPr lang="en-US" sz="2000" dirty="0" smtClean="0"/>
              <a:t>use of superior </a:t>
            </a:r>
            <a:r>
              <a:rPr lang="en-US" sz="2000" dirty="0"/>
              <a:t>strength or influence to intimidate </a:t>
            </a:r>
            <a:r>
              <a:rPr lang="en-US" sz="2000" dirty="0" smtClean="0"/>
              <a:t>someone that can not or thinks they can not stop it, </a:t>
            </a:r>
            <a:r>
              <a:rPr lang="en-US" sz="2000" dirty="0"/>
              <a:t>typically to force him or her to do what one wants.</a:t>
            </a:r>
            <a:r>
              <a:rPr lang="en-US" sz="2000" i="1" dirty="0" smtClean="0"/>
              <a:t> </a:t>
            </a:r>
          </a:p>
          <a:p>
            <a:pPr marL="0" indent="0">
              <a:buNone/>
            </a:pPr>
            <a:r>
              <a:rPr lang="en-US" sz="2000" i="1" dirty="0" smtClean="0"/>
              <a:t>Now, think if there was a time where you ever felt like you were being bullied? Turn and talk to your partner. Share your experience.  </a:t>
            </a:r>
            <a:endParaRPr lang="en-US" sz="2000" i="1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images-2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7789" y="3928209"/>
            <a:ext cx="5555873" cy="270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022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 the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1588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endParaRPr lang="en-US" i="1" dirty="0" smtClean="0"/>
          </a:p>
          <a:p>
            <a:r>
              <a:rPr lang="en-US" i="1" dirty="0" smtClean="0"/>
              <a:t> Have you ever being bullied at school?</a:t>
            </a:r>
          </a:p>
          <a:p>
            <a:r>
              <a:rPr lang="en-US" i="1" dirty="0" smtClean="0"/>
              <a:t> Have you ever bully someone else?  </a:t>
            </a:r>
          </a:p>
          <a:p>
            <a:r>
              <a:rPr lang="en-US" i="1" dirty="0" smtClean="0"/>
              <a:t> Why do you think some students want to bully other students? </a:t>
            </a:r>
          </a:p>
          <a:p>
            <a:pPr>
              <a:buFontTx/>
              <a:buChar char="•"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     Public Policy Analyst: step 2 </a:t>
            </a:r>
            <a:endParaRPr lang="en-US" i="1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http://www2.maxwell.syr.edu/plegal/ppa/intro.html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7432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6" cy="819273"/>
          </a:xfrm>
        </p:spPr>
        <p:txBody>
          <a:bodyPr/>
          <a:lstStyle/>
          <a:p>
            <a:r>
              <a:rPr lang="en-US" dirty="0" smtClean="0"/>
              <a:t>Identify the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19273"/>
            <a:ext cx="8042276" cy="2703602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 Why do you think bullies do this to other children?</a:t>
            </a:r>
          </a:p>
          <a:p>
            <a:pPr marL="0" indent="0">
              <a:buNone/>
            </a:pPr>
            <a:r>
              <a:rPr lang="en-US" dirty="0" smtClean="0"/>
              <a:t> What makes someone a bully?</a:t>
            </a:r>
          </a:p>
          <a:p>
            <a:pPr marL="0" indent="0">
              <a:buNone/>
            </a:pPr>
            <a:r>
              <a:rPr lang="en-US" dirty="0" smtClean="0"/>
              <a:t> What are different types of bullying?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07670971"/>
              </p:ext>
            </p:extLst>
          </p:nvPr>
        </p:nvGraphicFramePr>
        <p:xfrm>
          <a:off x="1708150" y="2754563"/>
          <a:ext cx="5727700" cy="3911600"/>
        </p:xfrm>
        <a:graphic>
          <a:graphicData uri="http://schemas.openxmlformats.org/presentationml/2006/ole">
            <p:oleObj spid="_x0000_s1061" name="Document" r:id="rId3" imgW="5714280" imgH="8200800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12371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6" cy="737346"/>
          </a:xfrm>
        </p:spPr>
        <p:txBody>
          <a:bodyPr/>
          <a:lstStyle/>
          <a:p>
            <a:r>
              <a:rPr lang="en-US" dirty="0" smtClean="0"/>
              <a:t>Existing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737346"/>
            <a:ext cx="8042276" cy="319516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                      How is bullying handle at PS 28</a:t>
            </a:r>
          </a:p>
          <a:p>
            <a:pPr marL="0" indent="0">
              <a:buNone/>
            </a:pPr>
            <a:r>
              <a:rPr lang="en-US" dirty="0" smtClean="0"/>
              <a:t>                     What do we do to prevent bullying?</a:t>
            </a:r>
          </a:p>
          <a:p>
            <a:r>
              <a:rPr lang="en-US" dirty="0" smtClean="0"/>
              <a:t> Teach students what is bullying and why it is                   important to avoid it.</a:t>
            </a:r>
          </a:p>
          <a:p>
            <a:r>
              <a:rPr lang="en-US" dirty="0"/>
              <a:t> </a:t>
            </a:r>
            <a:r>
              <a:rPr lang="en-US" dirty="0" smtClean="0"/>
              <a:t>Offer counseling for the bully and the bulled.</a:t>
            </a:r>
          </a:p>
          <a:p>
            <a:r>
              <a:rPr lang="en-US" dirty="0"/>
              <a:t> </a:t>
            </a:r>
            <a:r>
              <a:rPr lang="en-US" dirty="0" smtClean="0"/>
              <a:t>Support anti-bully campaign.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49275" y="4820058"/>
            <a:ext cx="369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://www.goodcharacter.com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549276" y="3932512"/>
            <a:ext cx="5896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http://www2.maxwell.syr.edu/plegal/ppa/</a:t>
            </a:r>
            <a:r>
              <a:rPr lang="en-US" dirty="0" smtClean="0">
                <a:hlinkClick r:id="rId3"/>
              </a:rPr>
              <a:t>intro.html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0507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35332"/>
            <a:ext cx="8042276" cy="506879"/>
          </a:xfrm>
        </p:spPr>
        <p:txBody>
          <a:bodyPr/>
          <a:lstStyle/>
          <a:p>
            <a:r>
              <a:rPr lang="en-US" sz="4000" dirty="0" smtClean="0"/>
              <a:t>Develop Solutions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42211"/>
            <a:ext cx="8042276" cy="39734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200" b="1" i="1" dirty="0" smtClean="0"/>
              <a:t>               To stop bullying </a:t>
            </a:r>
            <a:r>
              <a:rPr lang="en-US" sz="3200" b="1" i="1" dirty="0"/>
              <a:t>w</a:t>
            </a:r>
            <a:r>
              <a:rPr lang="en-US" sz="3200" b="1" i="1" dirty="0" smtClean="0"/>
              <a:t>e </a:t>
            </a:r>
            <a:r>
              <a:rPr lang="en-US" sz="3200" b="1" i="1" dirty="0"/>
              <a:t>c</a:t>
            </a:r>
            <a:r>
              <a:rPr lang="en-US" sz="3200" b="1" i="1" dirty="0" smtClean="0"/>
              <a:t>an:</a:t>
            </a:r>
          </a:p>
          <a:p>
            <a:r>
              <a:rPr lang="en-US" sz="3200" b="1" i="1" dirty="0" smtClean="0"/>
              <a:t> </a:t>
            </a:r>
            <a:r>
              <a:rPr lang="en-US" sz="3200" b="1" i="1" dirty="0"/>
              <a:t>Make parents aware of the situation.</a:t>
            </a:r>
          </a:p>
          <a:p>
            <a:r>
              <a:rPr lang="en-US" sz="3200" b="1" i="1" dirty="0" smtClean="0"/>
              <a:t>Educate students about the danger of bully.</a:t>
            </a:r>
          </a:p>
          <a:p>
            <a:r>
              <a:rPr lang="en-US" sz="3200" b="1" i="1" dirty="0" smtClean="0"/>
              <a:t> </a:t>
            </a:r>
            <a:r>
              <a:rPr lang="en-US" sz="3200" b="1" i="1" dirty="0"/>
              <a:t>Remind the person that they are hurting others</a:t>
            </a:r>
            <a:r>
              <a:rPr lang="en-US" sz="3200" b="1" i="1" dirty="0" smtClean="0"/>
              <a:t>.</a:t>
            </a:r>
          </a:p>
          <a:p>
            <a:r>
              <a:rPr lang="en-US" sz="3200" b="1" i="1" dirty="0" smtClean="0"/>
              <a:t>Help students engage into positive                           activities.</a:t>
            </a:r>
          </a:p>
          <a:p>
            <a:pPr marL="0" indent="0">
              <a:buNone/>
            </a:pPr>
            <a:endParaRPr lang="en-US" sz="3200" b="1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928567" y="4970258"/>
            <a:ext cx="3850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http://www.stopbullying.gov</a:t>
            </a:r>
            <a:r>
              <a:rPr lang="en-US" dirty="0" smtClean="0">
                <a:hlinkClick r:id="rId3"/>
              </a:rPr>
              <a:t>/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160708" y="5898768"/>
            <a:ext cx="3045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http://kidshealth.org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139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66315"/>
          </a:xfrm>
        </p:spPr>
        <p:txBody>
          <a:bodyPr/>
          <a:lstStyle/>
          <a:p>
            <a:r>
              <a:rPr lang="en-US" sz="4000" dirty="0" smtClean="0"/>
              <a:t>Select the best solution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73891"/>
            <a:ext cx="8042276" cy="360821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</a:t>
            </a:r>
            <a:r>
              <a:rPr lang="en-US" sz="2800" dirty="0" smtClean="0"/>
              <a:t>Together we can find good solutions</a:t>
            </a:r>
          </a:p>
          <a:p>
            <a:r>
              <a:rPr lang="en-US" sz="2800" dirty="0" smtClean="0"/>
              <a:t>  Agree to keep a safe school.</a:t>
            </a:r>
          </a:p>
          <a:p>
            <a:r>
              <a:rPr lang="en-US" sz="2800" dirty="0" smtClean="0"/>
              <a:t>  Do not become a bully.</a:t>
            </a:r>
          </a:p>
          <a:p>
            <a:r>
              <a:rPr lang="en-US" sz="2800" dirty="0" smtClean="0"/>
              <a:t>  Do not look the other way when you see someone    being bully.</a:t>
            </a:r>
          </a:p>
          <a:p>
            <a:r>
              <a:rPr lang="en-US" sz="2800" dirty="0" smtClean="0"/>
              <a:t>  Be respectful to others.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5" name="Picture 4" descr="Unknown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84027" y="4482109"/>
            <a:ext cx="4984222" cy="2375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67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Bully Free School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     </a:t>
            </a:r>
            <a:r>
              <a:rPr lang="en-US" sz="3200" i="1" dirty="0"/>
              <a:t> </a:t>
            </a:r>
            <a:r>
              <a:rPr lang="en-US" sz="3200" i="1" dirty="0" smtClean="0"/>
              <a:t> At P.S.28 We want happy students!!</a:t>
            </a:r>
          </a:p>
          <a:p>
            <a:pPr marL="0" indent="0">
              <a:buNone/>
            </a:pPr>
            <a:r>
              <a:rPr lang="en-US" sz="3200" i="1" dirty="0"/>
              <a:t> </a:t>
            </a:r>
            <a:r>
              <a:rPr lang="en-US" sz="3200" i="1" dirty="0" smtClean="0"/>
              <a:t>             We care about each other!!        </a:t>
            </a:r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11684" y="3716421"/>
            <a:ext cx="5334000" cy="244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395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972</TotalTime>
  <Words>364</Words>
  <Application>Microsoft Office PowerPoint</Application>
  <PresentationFormat>On-screen Show (4:3)</PresentationFormat>
  <Paragraphs>67</Paragraphs>
  <Slides>9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Breeze</vt:lpstr>
      <vt:lpstr>Document</vt:lpstr>
      <vt:lpstr>          Bullying at P.S.28</vt:lpstr>
      <vt:lpstr>Bullying at P.S. 28</vt:lpstr>
      <vt:lpstr>Define the Problem</vt:lpstr>
      <vt:lpstr>Gather the Evidence</vt:lpstr>
      <vt:lpstr>Identify the causes</vt:lpstr>
      <vt:lpstr>Existing policy</vt:lpstr>
      <vt:lpstr>Develop Solutions</vt:lpstr>
      <vt:lpstr>Select the best solution</vt:lpstr>
      <vt:lpstr>Bully Free School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Bullying</dc:title>
  <dc:creator>Teresa Marte</dc:creator>
  <cp:lastModifiedBy>ann nigro</cp:lastModifiedBy>
  <cp:revision>101</cp:revision>
  <cp:lastPrinted>2013-10-21T18:59:10Z</cp:lastPrinted>
  <dcterms:created xsi:type="dcterms:W3CDTF">2013-10-19T18:32:56Z</dcterms:created>
  <dcterms:modified xsi:type="dcterms:W3CDTF">2014-09-02T16:01:20Z</dcterms:modified>
</cp:coreProperties>
</file>