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76" r:id="rId3"/>
    <p:sldId id="257" r:id="rId4"/>
    <p:sldId id="259" r:id="rId5"/>
    <p:sldId id="277" r:id="rId6"/>
    <p:sldId id="260" r:id="rId7"/>
    <p:sldId id="261" r:id="rId8"/>
    <p:sldId id="278" r:id="rId9"/>
    <p:sldId id="262" r:id="rId10"/>
    <p:sldId id="264" r:id="rId11"/>
    <p:sldId id="279" r:id="rId12"/>
    <p:sldId id="265" r:id="rId13"/>
    <p:sldId id="268" r:id="rId14"/>
    <p:sldId id="269" r:id="rId15"/>
    <p:sldId id="270" r:id="rId16"/>
    <p:sldId id="280" r:id="rId17"/>
    <p:sldId id="271" r:id="rId18"/>
    <p:sldId id="267" r:id="rId19"/>
    <p:sldId id="28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AF3A3-2425-4D07-9C7E-232D9E8F9C06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0DAE7-1614-48AC-817E-408DA2AE5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74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en-US" baseline="0" dirty="0" smtClean="0"/>
              <a:t> will give out different locations for different groups to focus 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0DAE7-1614-48AC-817E-408DA2AE5D4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will choose</a:t>
            </a:r>
            <a:r>
              <a:rPr lang="en-US" baseline="0" dirty="0" smtClean="0"/>
              <a:t> the best three solutions suggested by the students and put some solutions to a vote after they are suggested. We will talk about what needs to be done to make these solutions happen!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0DAE7-1614-48AC-817E-408DA2AE5D48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just made</a:t>
            </a:r>
            <a:r>
              <a:rPr lang="en-US" baseline="0" dirty="0" smtClean="0"/>
              <a:t> some policy!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0DAE7-1614-48AC-817E-408DA2AE5D48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71B48DE-1CDB-4332-B9E0-77476CBFB5E9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168949B-C5D0-4717-9D47-2942AD69C44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B48DE-1CDB-4332-B9E0-77476CBFB5E9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8949B-C5D0-4717-9D47-2942AD69C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B48DE-1CDB-4332-B9E0-77476CBFB5E9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8949B-C5D0-4717-9D47-2942AD69C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B48DE-1CDB-4332-B9E0-77476CBFB5E9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8949B-C5D0-4717-9D47-2942AD69C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71B48DE-1CDB-4332-B9E0-77476CBFB5E9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168949B-C5D0-4717-9D47-2942AD69C4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B48DE-1CDB-4332-B9E0-77476CBFB5E9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168949B-C5D0-4717-9D47-2942AD69C4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B48DE-1CDB-4332-B9E0-77476CBFB5E9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168949B-C5D0-4717-9D47-2942AD69C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B48DE-1CDB-4332-B9E0-77476CBFB5E9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8949B-C5D0-4717-9D47-2942AD69C44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B48DE-1CDB-4332-B9E0-77476CBFB5E9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8949B-C5D0-4717-9D47-2942AD69C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71B48DE-1CDB-4332-B9E0-77476CBFB5E9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168949B-C5D0-4717-9D47-2942AD69C44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71B48DE-1CDB-4332-B9E0-77476CBFB5E9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168949B-C5D0-4717-9D47-2942AD69C4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71B48DE-1CDB-4332-B9E0-77476CBFB5E9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168949B-C5D0-4717-9D47-2942AD69C44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Pollution at </a:t>
            </a:r>
            <a:br>
              <a:rPr lang="en-US" dirty="0" smtClean="0"/>
            </a:br>
            <a:r>
              <a:rPr lang="en-US" dirty="0" smtClean="0"/>
              <a:t>PS 444 Louie Armstrong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465234" cy="3352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is the issue, what are the issues, and what can we do about it?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Created by Brent </a:t>
            </a:r>
            <a:r>
              <a:rPr lang="en-US" dirty="0" err="1" smtClean="0"/>
              <a:t>Nycz</a:t>
            </a:r>
            <a:r>
              <a:rPr lang="en-US" dirty="0" smtClean="0"/>
              <a:t> - January 29,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did you all come up with?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People are lazy?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Some people can’t find trash bins?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Trash bin signs are hard to read.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Include other reasons students come up with in this section as well!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Public Policy Analyst: Because </a:t>
            </a:r>
            <a:r>
              <a:rPr lang="en-US" sz="4400" i="1" u="sng" dirty="0" smtClean="0"/>
              <a:t>we</a:t>
            </a:r>
            <a:r>
              <a:rPr lang="en-US" sz="4400" dirty="0" smtClean="0"/>
              <a:t> can create policy for others to follow!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Step 4: Evaluate an existing policy!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what? Let’s review what we already have at PS 444…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Insert what the adults in the school do here (custodian’s job).</a:t>
            </a:r>
          </a:p>
          <a:p>
            <a:r>
              <a:rPr lang="en-US" dirty="0" smtClean="0">
                <a:latin typeface="Calibri" pitchFamily="34" charset="0"/>
              </a:rPr>
              <a:t>Insert what the teachers and students do in class.</a:t>
            </a:r>
          </a:p>
          <a:p>
            <a:r>
              <a:rPr lang="en-US" dirty="0" smtClean="0">
                <a:latin typeface="Calibri" pitchFamily="34" charset="0"/>
              </a:rPr>
              <a:t>Insert what the cafeteria aides and classroom café aides do during lunch time</a:t>
            </a:r>
            <a:r>
              <a:rPr lang="en-US" dirty="0" smtClean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That sounds fantastic!</a:t>
            </a:r>
          </a:p>
          <a:p>
            <a:r>
              <a:rPr lang="en-US" dirty="0" smtClean="0">
                <a:latin typeface="Calibri" pitchFamily="34" charset="0"/>
              </a:rPr>
              <a:t>But…  does it work?</a:t>
            </a:r>
          </a:p>
          <a:p>
            <a:r>
              <a:rPr lang="en-US" dirty="0" smtClean="0">
                <a:latin typeface="Calibri" pitchFamily="34" charset="0"/>
              </a:rPr>
              <a:t>In your small group, discuss why or why not what we do is working.</a:t>
            </a:r>
          </a:p>
          <a:p>
            <a:r>
              <a:rPr lang="en-US" dirty="0" smtClean="0">
                <a:latin typeface="Calibri" pitchFamily="34" charset="0"/>
              </a:rPr>
              <a:t>When you have answers, please raise your hand and I will discuss with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works?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Recyclers help keep what can be recycled in recycle bins.</a:t>
            </a:r>
          </a:p>
          <a:p>
            <a:r>
              <a:rPr lang="en-US" dirty="0" smtClean="0">
                <a:latin typeface="Calibri" pitchFamily="34" charset="0"/>
              </a:rPr>
              <a:t>Honors society has been a great help in reminding us to recycle.</a:t>
            </a:r>
          </a:p>
          <a:p>
            <a:r>
              <a:rPr lang="en-US" dirty="0" smtClean="0">
                <a:latin typeface="Calibri" pitchFamily="34" charset="0"/>
              </a:rPr>
              <a:t>Aides help us clean tables after lunch.</a:t>
            </a:r>
          </a:p>
          <a:p>
            <a:r>
              <a:rPr lang="en-US" dirty="0" smtClean="0">
                <a:latin typeface="Calibri" pitchFamily="34" charset="0"/>
              </a:rPr>
              <a:t>Add other answers here.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7" name="Content Placeholder 6" descr="thumbs_up_bci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295969"/>
            <a:ext cx="4038600" cy="3226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DOESN’T work?</a:t>
            </a:r>
            <a:endParaRPr lang="en-US" dirty="0"/>
          </a:p>
        </p:txBody>
      </p:sp>
      <p:pic>
        <p:nvPicPr>
          <p:cNvPr id="7" name="Content Placeholder 6" descr="angry-smiley-two-thumbs-down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905000"/>
            <a:ext cx="3390900" cy="33909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alibri" pitchFamily="34" charset="0"/>
              </a:rPr>
              <a:t>No one outside the school is reminded to clean up after themselves.</a:t>
            </a:r>
          </a:p>
          <a:p>
            <a:r>
              <a:rPr lang="en-US" dirty="0" smtClean="0">
                <a:latin typeface="Calibri" pitchFamily="34" charset="0"/>
              </a:rPr>
              <a:t>Recyclers don’t remind students to help clean up enough.</a:t>
            </a:r>
          </a:p>
          <a:p>
            <a:r>
              <a:rPr lang="en-US" dirty="0" smtClean="0">
                <a:latin typeface="Calibri" pitchFamily="34" charset="0"/>
              </a:rPr>
              <a:t>Aides cleaning up at lunch allows some students to make a big mess.</a:t>
            </a:r>
          </a:p>
          <a:p>
            <a:r>
              <a:rPr lang="en-US" dirty="0" smtClean="0">
                <a:latin typeface="Calibri" pitchFamily="34" charset="0"/>
              </a:rPr>
              <a:t>Insert other answers here.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With that all in mind, I have a question…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Should we even TRY to keep our school cleaner?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are the benefits for having a cleaner school?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 back in your groups to discuss!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Point #1.</a:t>
            </a:r>
          </a:p>
          <a:p>
            <a:r>
              <a:rPr lang="en-US" dirty="0" smtClean="0"/>
              <a:t>Point #2.</a:t>
            </a:r>
          </a:p>
          <a:p>
            <a:r>
              <a:rPr lang="en-US" dirty="0" smtClean="0"/>
              <a:t>Point #3.</a:t>
            </a:r>
          </a:p>
          <a:p>
            <a:r>
              <a:rPr lang="en-US" dirty="0" smtClean="0"/>
              <a:t>Point #4.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Public Policy Analyst: Because </a:t>
            </a:r>
            <a:r>
              <a:rPr lang="en-US" sz="4400" i="1" u="sng" dirty="0" smtClean="0"/>
              <a:t>we</a:t>
            </a:r>
            <a:r>
              <a:rPr lang="en-US" sz="4400" dirty="0" smtClean="0"/>
              <a:t> can create policy for others to follow!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Step 5: Develop solutions!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It’s time to think: How can we turn our school to look like…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THIS School and </a:t>
            </a:r>
            <a:r>
              <a:rPr lang="en-US" b="1" i="1" u="sng" dirty="0" smtClean="0"/>
              <a:t>NOT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This one?</a:t>
            </a:r>
            <a:endParaRPr lang="en-US" dirty="0"/>
          </a:p>
        </p:txBody>
      </p:sp>
      <p:pic>
        <p:nvPicPr>
          <p:cNvPr id="7" name="Content Placeholder 6" descr="stock-footage-high-school-hallway-slow-zoom-slow-zoom-down-a-long-empty-high-school-hallway-lockers-lining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3185895"/>
            <a:ext cx="4040188" cy="2294372"/>
          </a:xfrm>
        </p:spPr>
      </p:pic>
      <p:pic>
        <p:nvPicPr>
          <p:cNvPr id="8" name="Content Placeholder 7" descr="APH0610_PP_1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984745"/>
            <a:ext cx="4041775" cy="269667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For homework tonight!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US" dirty="0" smtClean="0"/>
              <a:t>In your writing notebook, write down a couple ideas of how we can make our school cleaner.</a:t>
            </a:r>
          </a:p>
          <a:p>
            <a:pPr algn="ctr"/>
            <a:r>
              <a:rPr lang="en-US" dirty="0" smtClean="0"/>
              <a:t>Think about what we as a class can do as well as the custodians, lunch aides, etc.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The best ideas can possibly be presented at the next Honors Society meeting!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Public Policy Analyst: Because </a:t>
            </a:r>
            <a:r>
              <a:rPr lang="en-US" sz="4400" i="1" u="sng" dirty="0" smtClean="0"/>
              <a:t>we</a:t>
            </a:r>
            <a:r>
              <a:rPr lang="en-US" sz="4400" dirty="0" smtClean="0"/>
              <a:t> can create policy for others to follow!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Step 6: Select the Best Solution!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Public Policy Analyst: Because </a:t>
            </a:r>
            <a:r>
              <a:rPr lang="en-US" sz="4400" i="1" u="sng" dirty="0" smtClean="0"/>
              <a:t>we</a:t>
            </a:r>
            <a:r>
              <a:rPr lang="en-US" sz="4400" dirty="0" smtClean="0"/>
              <a:t> can create policy for others to follow!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Step 1: Define the problem!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Let’s discuss! How do we solve this pollution problem?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 </a:t>
            </a:r>
            <a:r>
              <a:rPr lang="en-US" dirty="0" err="1" smtClean="0"/>
              <a:t>vs</a:t>
            </a:r>
            <a:r>
              <a:rPr lang="en-US" dirty="0" smtClean="0"/>
              <a:t>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Feasibility – is it easy for the school to put our solution into action?</a:t>
            </a:r>
          </a:p>
          <a:p>
            <a:r>
              <a:rPr lang="en-US" dirty="0" smtClean="0"/>
              <a:t>Effectiveness – will our peers, adults, and others  listen to our solution and do it?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Is our solution easy to put into place? Will our community follow through on it?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do </a:t>
            </a:r>
            <a:r>
              <a:rPr lang="en-US" i="1" u="sng" dirty="0" smtClean="0"/>
              <a:t>you</a:t>
            </a:r>
            <a:r>
              <a:rPr lang="en-US" dirty="0" smtClean="0"/>
              <a:t> think? Discuss your thoughts with your group.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 to…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What can we do to make our solution easy to accomplish as well as have a strong impact?</a:t>
            </a:r>
          </a:p>
          <a:p>
            <a:endParaRPr lang="en-US" dirty="0" smtClean="0"/>
          </a:p>
          <a:p>
            <a:r>
              <a:rPr lang="en-US" dirty="0" smtClean="0"/>
              <a:t>This is where I would lead a discussion with my students on how we can set our policy into place.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Congratulations!</a:t>
            </a:r>
            <a:endParaRPr lang="en-US" dirty="0"/>
          </a:p>
        </p:txBody>
      </p:sp>
      <p:pic>
        <p:nvPicPr>
          <p:cNvPr id="4" name="Content Placeholder 3" descr="congratulations013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90800" y="1447800"/>
            <a:ext cx="4519613" cy="430365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Pollution…?</a:t>
            </a:r>
            <a:endParaRPr lang="en-US" dirty="0"/>
          </a:p>
        </p:txBody>
      </p:sp>
      <p:pic>
        <p:nvPicPr>
          <p:cNvPr id="4" name="Content Placeholder 3" descr="SchoolHallway7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36996" y="1646238"/>
            <a:ext cx="2884626" cy="3992562"/>
          </a:xfrm>
        </p:spPr>
      </p:pic>
      <p:sp>
        <p:nvSpPr>
          <p:cNvPr id="6" name="TextBox 5"/>
          <p:cNvSpPr txBox="1"/>
          <p:nvPr/>
        </p:nvSpPr>
        <p:spPr>
          <a:xfrm>
            <a:off x="228600" y="57150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Have you ever seen the hallways look like this?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Do you think we have hallways that look like…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THIS </a:t>
            </a:r>
            <a:r>
              <a:rPr lang="en-US" smtClean="0"/>
              <a:t>ONE Or…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This one?</a:t>
            </a:r>
            <a:endParaRPr lang="en-US" dirty="0"/>
          </a:p>
        </p:txBody>
      </p:sp>
      <p:pic>
        <p:nvPicPr>
          <p:cNvPr id="7" name="Content Placeholder 6" descr="stock-footage-high-school-hallway-slow-zoom-slow-zoom-down-a-long-empty-high-school-hallway-lockers-lining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3185895"/>
            <a:ext cx="4040188" cy="2294372"/>
          </a:xfrm>
        </p:spPr>
      </p:pic>
      <p:pic>
        <p:nvPicPr>
          <p:cNvPr id="8" name="Content Placeholder 7" descr="APH0610_PP_1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984745"/>
            <a:ext cx="4041775" cy="269667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Public Policy Analyst: Because </a:t>
            </a:r>
            <a:r>
              <a:rPr lang="en-US" sz="4400" i="1" u="sng" dirty="0" smtClean="0"/>
              <a:t>we</a:t>
            </a:r>
            <a:r>
              <a:rPr lang="en-US" sz="4400" dirty="0" smtClean="0"/>
              <a:t> can create policy for others to follow!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Step 2: Gather the Evidence!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small group, discuss…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What kind of trash do you see in our classroom, in our school, in the cafeteria, in the hallways, and outside on the playground?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Write your answers in your writing notebook.</a:t>
            </a:r>
            <a:endParaRPr lang="en-US" dirty="0"/>
          </a:p>
        </p:txBody>
      </p:sp>
      <p:pic>
        <p:nvPicPr>
          <p:cNvPr id="10" name="Content Placeholder 9" descr="smily-qustion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853112" y="2411955"/>
            <a:ext cx="2147888" cy="241166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come up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Bullet #1!</a:t>
            </a:r>
          </a:p>
          <a:p>
            <a:r>
              <a:rPr lang="en-US" dirty="0" smtClean="0"/>
              <a:t>Bullet #2!</a:t>
            </a:r>
          </a:p>
          <a:p>
            <a:r>
              <a:rPr lang="en-US" dirty="0" smtClean="0"/>
              <a:t>Bullet #3!</a:t>
            </a:r>
          </a:p>
          <a:p>
            <a:r>
              <a:rPr lang="en-US" dirty="0" smtClean="0"/>
              <a:t>Bullet #4!</a:t>
            </a:r>
          </a:p>
          <a:p>
            <a:r>
              <a:rPr lang="en-US" dirty="0" smtClean="0"/>
              <a:t>Bullet #5!</a:t>
            </a:r>
          </a:p>
          <a:p>
            <a:r>
              <a:rPr lang="en-US" dirty="0" smtClean="0"/>
              <a:t>As you can see, I will be writing my students’ suggestions as they volunteer their ideas.</a:t>
            </a:r>
            <a:endParaRPr lang="en-US" dirty="0"/>
          </a:p>
        </p:txBody>
      </p:sp>
      <p:pic>
        <p:nvPicPr>
          <p:cNvPr id="5" name="Content Placeholder 4" descr="pictur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71995" y="1646238"/>
            <a:ext cx="2791010" cy="45259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Public Policy Analyst: Because </a:t>
            </a:r>
            <a:r>
              <a:rPr lang="en-US" sz="4400" i="1" u="sng" dirty="0" smtClean="0"/>
              <a:t>we</a:t>
            </a:r>
            <a:r>
              <a:rPr lang="en-US" sz="4400" dirty="0" smtClean="0"/>
              <a:t> can create policy for others to follow!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Step 3: Identify the Causes!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We know what trash we see, but…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45920"/>
            <a:ext cx="4343400" cy="4526280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smtClean="0"/>
              <a:t>WHY</a:t>
            </a:r>
            <a:r>
              <a:rPr lang="en-US" sz="3600" dirty="0" smtClean="0"/>
              <a:t> do we throw so much trash around?!?</a:t>
            </a:r>
          </a:p>
          <a:p>
            <a:pPr algn="ctr"/>
            <a:r>
              <a:rPr lang="en-US" sz="3600" dirty="0" smtClean="0"/>
              <a:t>What do you think?</a:t>
            </a:r>
          </a:p>
          <a:p>
            <a:pPr algn="ctr"/>
            <a:r>
              <a:rPr lang="en-US" sz="3600" dirty="0" smtClean="0"/>
              <a:t>Discuss why do we throw so much trash around!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frustrate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58648"/>
            <a:ext cx="4038600" cy="270114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70</TotalTime>
  <Words>785</Words>
  <Application>Microsoft Office PowerPoint</Application>
  <PresentationFormat>On-screen Show (4:3)</PresentationFormat>
  <Paragraphs>94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Foundry</vt:lpstr>
      <vt:lpstr>Pollution at  PS 444 Louie Armstrong</vt:lpstr>
      <vt:lpstr>Public Policy Analyst: Because we can create policy for others to follow!</vt:lpstr>
      <vt:lpstr>Pollution…?</vt:lpstr>
      <vt:lpstr>Do you think we have hallways that look like…</vt:lpstr>
      <vt:lpstr>Public Policy Analyst: Because we can create policy for others to follow!</vt:lpstr>
      <vt:lpstr>In a small group, discuss…</vt:lpstr>
      <vt:lpstr>What did we come up with?</vt:lpstr>
      <vt:lpstr>Public Policy Analyst: Because we can create policy for others to follow!</vt:lpstr>
      <vt:lpstr>We know what trash we see, but…</vt:lpstr>
      <vt:lpstr>What did you all come up with?</vt:lpstr>
      <vt:lpstr>Public Policy Analyst: Because we can create policy for others to follow!</vt:lpstr>
      <vt:lpstr>Now what? Let’s review what we already have at PS 444…</vt:lpstr>
      <vt:lpstr>What works?</vt:lpstr>
      <vt:lpstr>What DOESN’T work?</vt:lpstr>
      <vt:lpstr>With that all in mind, I have a question…</vt:lpstr>
      <vt:lpstr>Public Policy Analyst: Because we can create policy for others to follow!</vt:lpstr>
      <vt:lpstr>It’s time to think: How can we turn our school to look like…</vt:lpstr>
      <vt:lpstr>For homework tonight!</vt:lpstr>
      <vt:lpstr>Public Policy Analyst: Because we can create policy for others to follow!</vt:lpstr>
      <vt:lpstr>Let’s discuss! How do we solve this pollution problem?</vt:lpstr>
      <vt:lpstr>Feasibility vs Effectiveness</vt:lpstr>
      <vt:lpstr>What can we do to… </vt:lpstr>
      <vt:lpstr>Congratulations!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Pollution at PS 444 Louie Armstrong</dc:title>
  <dc:creator>Admin</dc:creator>
  <cp:lastModifiedBy>Joe Montecalvo</cp:lastModifiedBy>
  <cp:revision>24</cp:revision>
  <dcterms:created xsi:type="dcterms:W3CDTF">2013-01-29T18:18:27Z</dcterms:created>
  <dcterms:modified xsi:type="dcterms:W3CDTF">2013-02-06T19:52:39Z</dcterms:modified>
</cp:coreProperties>
</file>