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7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35454-EBF7-4558-8368-29673C2769D2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E64FA-72E3-4FFD-B13E-548E8B58FC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6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64FA-72E3-4FFD-B13E-548E8B58FC0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64FA-72E3-4FFD-B13E-548E8B58FC0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64FA-72E3-4FFD-B13E-548E8B58FC0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64FA-72E3-4FFD-B13E-548E8B58FC0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64FA-72E3-4FFD-B13E-548E8B58FC0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64FA-72E3-4FFD-B13E-548E8B58FC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64FA-72E3-4FFD-B13E-548E8B58FC0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64FA-72E3-4FFD-B13E-548E8B58FC0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64FA-72E3-4FFD-B13E-548E8B58FC0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64FA-72E3-4FFD-B13E-548E8B58FC0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64FA-72E3-4FFD-B13E-548E8B58FC0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64FA-72E3-4FFD-B13E-548E8B58FC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64FA-72E3-4FFD-B13E-548E8B58FC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64FA-72E3-4FFD-B13E-548E8B58FC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94F-4EE0-47D7-966C-B4B0A4869AF2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0ED-5265-4CE3-8A3D-EAC71799A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94F-4EE0-47D7-966C-B4B0A4869AF2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0ED-5265-4CE3-8A3D-EAC71799A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94F-4EE0-47D7-966C-B4B0A4869AF2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0ED-5265-4CE3-8A3D-EAC71799A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94F-4EE0-47D7-966C-B4B0A4869AF2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0ED-5265-4CE3-8A3D-EAC71799A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94F-4EE0-47D7-966C-B4B0A4869AF2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0ED-5265-4CE3-8A3D-EAC71799A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94F-4EE0-47D7-966C-B4B0A4869AF2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0ED-5265-4CE3-8A3D-EAC71799A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94F-4EE0-47D7-966C-B4B0A4869AF2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0ED-5265-4CE3-8A3D-EAC71799A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94F-4EE0-47D7-966C-B4B0A4869AF2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0ED-5265-4CE3-8A3D-EAC71799A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94F-4EE0-47D7-966C-B4B0A4869AF2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0ED-5265-4CE3-8A3D-EAC71799A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94F-4EE0-47D7-966C-B4B0A4869AF2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0ED-5265-4CE3-8A3D-EAC71799A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94F-4EE0-47D7-966C-B4B0A4869AF2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0ED-5265-4CE3-8A3D-EAC71799A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2694F-4EE0-47D7-966C-B4B0A4869AF2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CB0ED-5265-4CE3-8A3D-EAC71799A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aving+our+planet&amp;source=images&amp;cd=&amp;cad=rja&amp;docid=RNCrZ32qJ2a0eM&amp;tbnid=aHPXAabTcgFqoM:&amp;ved=0CAUQjRw&amp;url=http://schoolchat.wordpress.com/2008/04/28/what-can-you-do-to-save-the-planet/&amp;ei=3XIYUaOKOcqL0QGl_YCICw&amp;bvm=bv.42080656,d.dmQ&amp;psig=AFQjCNFF48Fsi-Rjqfz1fUeCNl6r4BcHvg&amp;ust=136064314720622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plant+a+tree&amp;source=images&amp;cd=&amp;cad=rja&amp;docid=JAUxFZ_z69BgMM&amp;tbnid=amreetScOD5ZsM:&amp;ved=0CAUQjRw&amp;url=http://www.thisoldyard.net/2010/04/plant-a-tree-for-arbor-day-in-four-simple-steps/&amp;ei=b20YUfmBLMms0AH7_YHgCA&amp;bvm=bv.42080656,d.dmQ&amp;psig=AFQjCNGBhadI1QvPck3DlgpcMfcli36cpg&amp;ust=1360641769257692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hyperlink" Target="http://www.google.com/url?sa=i&amp;rct=j&amp;q=Look+for+Energy+Star&amp;source=images&amp;cd=&amp;cad=rja&amp;docid=nOjVP7CI8KQI-M&amp;tbnid=EW9D-rZXJKzBbM:&amp;ved=0CAUQjRw&amp;url=http://www.tampabaypostcarbon.com/Home%20energy.htm&amp;ei=mHEYUe_RHsKB0AGTh4GwCw&amp;bvm=bv.42080656,d.dmQ&amp;psig=AFQjCNETcJzp9wU2LEqvacAPWxXf1OyASQ&amp;ust=136064283565371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TIPS/worksheet2.d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-1"/>
            <a:ext cx="5562600" cy="68600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Global Warming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Gilberto </a:t>
            </a:r>
            <a:r>
              <a:rPr lang="en-US" sz="4400" b="1" dirty="0" err="1" smtClean="0">
                <a:solidFill>
                  <a:srgbClr val="FFFF00"/>
                </a:solidFill>
              </a:rPr>
              <a:t>Maurtua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4400" b="1" dirty="0" smtClean="0">
                <a:solidFill>
                  <a:srgbClr val="FFFF00"/>
                </a:solidFill>
              </a:rPr>
              <a:t>P.S. 128 Audubon School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We must be proactive in our quest to save our planet. </a:t>
            </a:r>
            <a:endParaRPr lang="en-US" sz="5400" dirty="0"/>
          </a:p>
        </p:txBody>
      </p:sp>
      <p:pic>
        <p:nvPicPr>
          <p:cNvPr id="24578" name="Picture 2" descr="http://schoolchat.files.wordpress.com/2008/04/green-plane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905000"/>
            <a:ext cx="6629400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5867400"/>
            <a:ext cx="8347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best solutions are on the following slides…….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stop global warming?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151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Plant a Tree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1447800"/>
            <a:ext cx="231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Choose clean power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038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Unplug your freezer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4114800"/>
            <a:ext cx="267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Change your light bulbs.</a:t>
            </a:r>
            <a:endParaRPr lang="en-US" dirty="0"/>
          </a:p>
        </p:txBody>
      </p:sp>
      <p:pic>
        <p:nvPicPr>
          <p:cNvPr id="1026" name="Picture 2" descr="http://t2.gstatic.com/images?q=tbn:ANd9GcS54DCb7QRf01A4oxhkZ8nsR1xEwx58Wmg7Oe-ah0nEFbeua7U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3939297" cy="1905000"/>
          </a:xfrm>
          <a:prstGeom prst="rect">
            <a:avLst/>
          </a:prstGeom>
          <a:noFill/>
        </p:spPr>
      </p:pic>
      <p:pic>
        <p:nvPicPr>
          <p:cNvPr id="1028" name="Picture 4" descr="http://www.actionagainsthunger.org/sites/default/files/styles/blog_post/public/images/blog-posts/Sunset%20Windshow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905000"/>
            <a:ext cx="2860361" cy="1905000"/>
          </a:xfrm>
          <a:prstGeom prst="rect">
            <a:avLst/>
          </a:prstGeom>
          <a:noFill/>
        </p:spPr>
      </p:pic>
      <p:pic>
        <p:nvPicPr>
          <p:cNvPr id="1030" name="Picture 6" descr="http://www.frontierutilities.com/images/img_tips_energ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648200"/>
            <a:ext cx="2667000" cy="1905000"/>
          </a:xfrm>
          <a:prstGeom prst="rect">
            <a:avLst/>
          </a:prstGeom>
          <a:noFill/>
        </p:spPr>
      </p:pic>
      <p:pic>
        <p:nvPicPr>
          <p:cNvPr id="1032" name="Picture 8" descr="http://www.squawkfox.com/wp-content/uploads/2012/05/how-to-defrost-a-freez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419600"/>
            <a:ext cx="2590800" cy="2191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762000"/>
            <a:ext cx="250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Buy a fuel efficient car</a:t>
            </a:r>
            <a:endParaRPr lang="en-US" dirty="0"/>
          </a:p>
        </p:txBody>
      </p:sp>
      <p:pic>
        <p:nvPicPr>
          <p:cNvPr id="23554" name="Picture 2" descr="http://www.carpart4u.com/autopart/wp-content/uploads/fuel-efficient-ca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657600" cy="251473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48200" y="838200"/>
            <a:ext cx="3472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6. Look for Energy Star on products</a:t>
            </a:r>
            <a:endParaRPr lang="en-US" dirty="0"/>
          </a:p>
        </p:txBody>
      </p:sp>
      <p:pic>
        <p:nvPicPr>
          <p:cNvPr id="23556" name="Picture 4" descr="http://t3.gstatic.com/images?q=tbn:ANd9GcQytya4qWW0wcV6B90-o2--g_p4SKrqffnhZD9PzSz_kQ5EzCjjX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295400"/>
            <a:ext cx="3823292" cy="2438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40386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7. Let policymakers know you are concerned about global warming</a:t>
            </a:r>
            <a:endParaRPr lang="en-US" dirty="0"/>
          </a:p>
        </p:txBody>
      </p:sp>
      <p:pic>
        <p:nvPicPr>
          <p:cNvPr id="23558" name="Picture 6" descr="http://news.thomasnet.com/green_clean/wp-content/uploads/2011/07/MelbourneTakverSma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419600"/>
            <a:ext cx="41148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save our planet before it’s too late.</a:t>
            </a:r>
            <a:endParaRPr lang="en-US" dirty="0"/>
          </a:p>
        </p:txBody>
      </p:sp>
      <p:pic>
        <p:nvPicPr>
          <p:cNvPr id="25602" name="Picture 2" descr="http://4.bp.blogspot.com/-YrZwbUd5gXA/UI4e_VpON-I/AAAAAAAAAJQ/KV7A8XhdxR4/s1600/save_the_pla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1000"/>
            <a:ext cx="5486400" cy="5184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6.fanpop.com/image/photos/32800000/earth-snoopy_sophie-32847147-1920-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6526"/>
            <a:ext cx="9207500" cy="69945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End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6324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Gilberto </a:t>
            </a:r>
            <a:r>
              <a:rPr lang="en-US" dirty="0" err="1" smtClean="0">
                <a:solidFill>
                  <a:schemeClr val="bg1"/>
                </a:solidFill>
              </a:rPr>
              <a:t>Maurtua</a:t>
            </a:r>
            <a:r>
              <a:rPr lang="en-US" dirty="0" smtClean="0">
                <a:solidFill>
                  <a:schemeClr val="bg1"/>
                </a:solidFill>
              </a:rPr>
              <a:t> PS128 Audubon School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6764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What is global warming?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048000"/>
            <a:ext cx="807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 gradual warming of the Earth's atmosphere reportedly caused by the burning of fossil fuels and industrial pollutants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Define the Problem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>
                    <a:lumMod val="95000"/>
                  </a:schemeClr>
                </a:solidFill>
              </a:rPr>
              <a:t>Gather the Evidence</a:t>
            </a:r>
            <a:endParaRPr lang="en-US" sz="6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514600"/>
            <a:ext cx="7298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Complete this worksheet: PPA Step #2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7338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http://www2.maxwell.syr.edu/plegal/TIPS/worksheet2.doc</a:t>
            </a:r>
            <a:endParaRPr lang="en-US" sz="4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Global Warming</a:t>
            </a:r>
            <a:endParaRPr lang="en-US" dirty="0"/>
          </a:p>
        </p:txBody>
      </p:sp>
      <p:sp>
        <p:nvSpPr>
          <p:cNvPr id="16386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HAAAAQUBAQEAAAAAAAAAAAAABQACAwQGAQcI/8QAPxAAAQMCBAUCBAQEBAQHAAAAAQACAwQRBRIhMQYTQVFhFCIHMnGBFUJSkSMkYqGSorLRFiUzwUNyg6Ox4fD/xAAUAQEAAAAAAAAAAAAAAAAAAAAA/8QAFBEBAAAAAAAAAAAAAAAAAAAAAP/aAAwDAQACEQMRAD8A8ycNbpzRdWHQEaWTmQeEETWE7J/JcVdhp9tFfhpAeiAMylcSr1PSuFtEXiom9lajo7dEFKlgItdGKSM6J0FIidNTC17IJqRhARelbpYlVoYrAaK7C2x2QX4mlrdFICSE2Fw0ACfIQECDiu5tVDzNU4O1QWo3qVrhdVo3HYBTN9upvZBca4WCmYVU9TE1uguU319tA0ICkbgOqe6SwQqOrcToE81HlBddKCU3mKkKhp3Nl0VDbboLRemh9iq3qGd0mztvuEF3N7UyxvdQGpA66JpqW9CgtZRZQSx3URrB3Ub6sIOOj1Ub2O0yjc79kx1RuUVwyIuj5sjSL7AoJaSnbBFdxuT1IQrG65rAQywt1V7EKswMdfay89xvFHPlc29hdBLWYgHOIJQiqq7tNlSlqSbm6qSTk31QTOqTcpIY6U5jqEkFB0HcLjIbHZEXxjsmiNBHBF4RCGMWChiaArcNggsRRjTRW44xooIyNFZa4dEE0YtsrkLg2yotcpGykFAYimaLK0yZl0DZN5T2zEdUGhZUN01VvPHJHpusyyoPdTx1Lv1IDBiI1Dgnsb/UENgqL6Ep0kgbcgoCmZjPzi6T6gltgUFNQO6QqP6kBPMb3JSz67oZ6m/5lJFNfqgMiXK1VJql19CkyTmNsoXN92oQO57vKc2Zx6pjWgp2VA7nHulzyOqicCFE4oLLqkgbqI1ZHVVZHqAvJQXTWG9i7Up4qe7h90EqHXnaL6tF1UrK5r9GuIPWyDe4T6aRpfKQSNhdMxnimkw1vKhcHPA2GwWMpMUfDAWMu55FgqdVhVXUMfPUlsDTr7jr+yC9ifFUtVc3sOyy1dXumkvddqomQsIa8ud3KDTyFvVAR9Tpa6hkcHahyFuqbakrjKnmGwKC25slzZwSVYmS+6SAu9ya12qhdLrqUznAILzCAp43BDWzjup45x3QE2SdlM2TyhjZh3UrZvKAm2RO5iHtnTuegICVSNm8oVz9d09tR5QFmTeVZjfcIPFOLq4yW7d0BJtQGNNt02Wsu3dDHy9AVGZSgvme+5S9R5Q/m+VwSFAR5/lSMqi22qGCQp3MPRAfpq03CvGqDt7LMwy2IVkVWlroDgnaDuFKyUOO6AioPdWI5z3QGHOHdMe0OuWqlFMXvDb7rU4N6GOAFzc0hPzOG6DMSs1UQZ4K3FXhtHWi7WsY7fMwWKE12AGMB8EwuDs91ggzDsNfUVAewZdNSuO4ZYWyyF7XPI9rQdb+FcxCsbSjlslDnnRxbt9kFmxgwE2ef3QaOjwrDsCw6Oqrmc6tcLhjjo37LH8RYvLVueXd9AOihxDiIvYbyErOz4qJy4A6oOyzk3zG6pOmYCc5VB9VJJmvIB4shs1S8OIJ1QXayQOk9myrCpfFfKbEqo6rPdQyVN9zdAQNY8/mKSF+pCSDXSzWO6gNT5VSaa6rPlQExVeVMyq8oFzSnsnKDRMqvKnZU+Vn4p/KtRz+UBxtR5T+ehDZ9FIKhAT52u66KgBCzPZc9QUBllRrurLKzS11n2znupm1IsgN+q8prqryhXPuEx0pQFvVHupGVI6oK2U3UzZCgMtqLqZkl0JicSiFObuAKApSQyTvywsc93ZoupX074/naW69Qj/DOM0eGQOiNMXyuF2vHXwStU59Di1HGKqEe7XId2n6oPNo4XyPDY2lzjsAikOD1fKMkhZGOzne4/YLW0eAwUk+emccp3Lhr9EYZFC0WyM/YIPM44puaMjXE2sr0gqaZojaSMu5PdbHEamjggeLxg20tbdYHEq1zcxvpdAQj4kmoWFoDXG27hdDcQ4smqX2e+w/SFmMSxVrA73a/VZqXGBnJBJKDS4ljrGvdndYnustiOO5nEMdcodiWKNqGEG9+hQJ0pLjqgNzYg+UWDlBFI4vvmtZC2ynupo5fKA42nDoeYNSUMqoXkXIsutr3Rtyg6KCorC83cUFGp9h7KsXlS1EnNcLaqPlPtctNkDcxSXEkGqlYVXe2yuu1JUD2ElBSdouAqZ8ZvsmCJxOyCSIknRXImuUdNAd7IjDCdNEEbGFSNYSrrKa4U8VGSdAgHcop8cBO4RYUTr6hTspAOiAP6Y20S5Dkc9LcfKuel02QBWxuBUwhLuivvp7HZT0dK+R4DI3OJNtBfXsgHR0juysw0TnEWbcrSz8O4lS0zZ5qKRkRtqRtfv2RfBcC5cRqa6nlbY+0OFh9UFLCuG5qWhNXVRxObuY93tCMYVw9hlUOZUl0TRqAHD3IzRV+EsPIEgcDvm6kq9UQ4fTxc2AMDre0g3AQCJaHCaaMtpIiHN/8Rx3VvC5GZc2e2X+6AYnUSskcHHQ6oFifEMlFAQ1wCDa4rxXBRMLGi7+6x1fxfLLI5rZS0O7FYLE+JzKTrck9UBlxaR7icyD0cY46eUsfITfyu1c0lTHkY5oB3JOy8yGKzNddrtUQpOIpovndmHZBoJ8EfNFI81AzHYDYLL1tE+jeQ+QO7kK8OJzkLXN0J6IPimI+qddujR36oKFW11rtVR7HNPu0KmdPcWJXGOzvDHEG+10FcPLd1IJ7BWxhxla918uUE6oY5pa4g7hBK6YnZRFxO5XBqpRE7ITlv5QTULW3MjhmINgFoaLCJK2lc5rSCHX1H/whfC9LJU4zBGGBzQ7M8O2svUmwNjZlY0AfRB5xPglTznWhBF9wEl6NyG9QP2SQYcjVdEeZWvTaqxDTjsgoCjLuinjoAOiKxwg7hTCAIBkdJbYK5DTbaK9HTjsrMVP4QVoqVWI4suwVtlO4C9tE9sWtgghjiLt1bjps1gG3JNgO5U9PSyvmZC2N2d5AAt3WsPBE38ItxARlozEiO9nDpvqEFCPgnEX0jZc0DZDrynO1A+o0XcL4Lqpqn/mI5MLTrkIJd9Fpq7GfwpkcVRI15ye6QWAv2AWRx/4gnlmKiPKP6hqUB6p4NwBrnPklljaN2mUWH9lKyqwCkjjoYHMEGxc13ynuvHsZ4zl9I68pfK491jW8R1YlcRKSCdblB9M1GPYVQ0zuVUc+2mXNcLOYxxkyspXRZW5DuLrxqLihwpjHbU6lxPVDajG55bhryPoUGzxjiD0j7xO+19kKk46rXANDiA3b3LHVFZn+Z5J+qrOlFzl1HdBujxxVSNtKS4nyhGMY86q6lv3WbNRpoNVE+QvNyUFiWqJJUJneeqiSQP5r+66Jnd0yxJtbVOjikllbFGwukcbBo3JQO57k8zgjVRSxSQyFkrC1wNiCmIJohzpQ0EC5Wow7hPmRtmkmvexa0f91l2Mcx13Aiy9E4dqOZgTJXusWEsDjr/+0QCanAp+aW3aTbvoUsWwen/Dopoo7utdxvotvheDuiock8glD3FzXW6HZdGAQ81nPaDEw3a3z5Qebv4XrREJBTu2ByjU6rZYTwrTNpo21DA6QizzZa+GkZcZRawsFegw1zQXdygzlBwvRUdaaqmjEbiwtcG7HW/2RV9CLbIwImx6EJxDSNkGddRandJGXMGY2CSDA+ituNV2OmAKMupnPPtGi7Dh8rzYNP7IBrICpo4Lm1kUiwqeWUMDD9bItFw/PEQ7JdACipbC7tE/M1mjRdaF2BSyEe2xUUuAPjFygDGcltrCyK8MU0dRWB80M0rGnQRD83ldwrA/W1oilEnLGpDPmI20utBjAw/hLChLHVPjkYN3WJd9QgLVeK0FDDHU4syOGWO+RzgC7/6WE4h+IVPJOWUNa8Qn5tLWXnPGPG7sfdIwts5ps14dbMPIWJ9bK8OGUk9wUHofFXE0sjQyOV8wLdHHYLBz4jVOu7O7U7E7qqyqnc3lukAYTrdMqpMxFiPsgc+V8msj9D0BUReGuzNURJK4gkklLhYaJoe4bFNSQdJJOqV1xdLSLeUHE90b2i5aU+lidJM3K0mx7LT4Fw5WYzVup2MMZbq4uFv7IB3DeATYxVOjyP5bWkuc1t7dloKHgSrhxCRzmc2GJoLSfzm3bwvTuA+FDgtNIZXZnTG5BGwGy1EtJE25DRciyDyXDeC6P8QD2QcwRkXe86Od9OyO0/B1HSVBnpaKJkt757XIJ7dlp8NibPNUwtjDDFJYn9SPNgY1ozWug8yxHhOkroyyuiBObMCNCPus9ivw7gqnB+Ey8g9Y5NWn6Fev1FJHJIdF2HDIshOl7IPC5+AcXglYwsFQx2maK5y/W69B4S4IdQ4aGV+WSUg3tewBWyhpmRPNzfVXTNG1hagzM9D6drYQLMboLJklO+JmaUCyuYpXsIcyIBxva46IaRITeaR2X9PRASpoWNYHuIy23KIU8sdRD/BNwEJ5kUsbWBxDeytYY9kLyzoNj3CC2YLu9yc6BoarTZIidSnOkhIIBCAWYteiSsnLc+5JBTocMbcXbdaCmwRgaHlgH2TIHxRP2V4VznEAbIGw0TGvAYwaeFamp2kfKE010cMZLt1SGMNLxmaQ1xtcoLrXQNFi0XUGINhNJNKGk8tjnkDrYXUbqlj/AHMII8IBxzWtouDsYmfK6IelcA5u+Y6N/uQEGMx74lUMXDzKfCq6SKuY0DOI7E9SDpcLzl+OcScTVb/TNra5+Wz2RsLgB5tt91uvhTwfhPFGHjGsdkkrpBO+MUz9I2WA36uOt97L2mnw7D8MoW09BSwU8LQAGRsDRYIPkitwaShhlfiLXU1U2QfyxIu0WvqOn3Q+uqm1EjXRRtjAYG2aOy1z+H8X4y41xWKnILWVrm1NQ4gCJuZwBtfXRugHZXPiD8O6fg/B6euZWTVD5ZhFZ4a0bOJNt+iDzpJa/h/g01FRE/G6iOjpXNu4GUCQdrixRt3CPDeH1Eobixqn5fYyw69vKDzmOIuFzoDsUnxOZ0uFp8foGU84MEDYYnC4bbVXcCNNWT09OKW7wwhwzD3oMQ619AR3XF6q7gSirYwT/KCS1nEat8AIRWfDwx1jWU1U6SEm1y2xQYFaPg7Bm45iTYJiOU1ud3utoFv3fBYyxQupa5zQWe8y75vAA23Wkw/4bYfhdLHFHNIJ4xfnt0c5176/7dkFmh4TwuLDooKakp2xDXM1ty76nqrGH4RFQVoaSXNtdpPdHaKnhooWwsLiBc6m+6gqTeduXYaoLgkDGWCiLr6kqq+WxsSozUW+iC20sYDlAFzc27pGoGxKGTVBANlRdWPzdx3QHnSi+hCaKsNNrhAzUuOxUbpupcgMz1Teh1VGevDWm7gPqhdTWNjGa90EqK10lwXXCAyatheeXa19+6rVEzi8EvJA6IIasN2JUT64HqgNx10jZdPlGiKR17RY5gCsc2usdSnfiYGl0G1/ErfnS/EiPzrFHFD0KYcUfbdBtfxP+pJYj8Tf3SQbafipkc4DGgs6klFaPielkLWg2JNrlYGuw1pYQHWt1QwMqac3p3gga3ug9ofWxStALhquBjHx3zLxscX1FO0McSHDdX6HjyUtcyRxIO2myD0tjntlymX2BBPinUR/8AYo0EEuZGP/AHGILT8SOlyG+nVUPiDiYn4OrIx+cx/62lAV+As7Y+FKgOO1e/8A0MXolViYeQ1p2PdeLfCzE3UfDlRG3f1bnf5Wf7LWVGOENNvmte6DDfByoDOJsTdvmpyQf/UarnxqqZpIMOY6d5aZHuyX0uALH+5/dA/hROIsfq3OI91Md/8AztV74vytmOGOBubygj/AguPljnwqCWeLPmgYSRrrlGqA1MpcwObCAwHQtGoPZavDKZjsFpMzyf5dlv8ACEJq8P8A4ssLDlbJa2ml0GcrI66ZnMljdk6FdwEyU2IxTEH2OB+q3jqWI0EcJH5bO+qFVEUNMxxawX3sgP1+IPxCkY+P+GbaDz3VHh6WaixBjKuVzi59xcXAWW/GZorxR6C/VF6Cve98csup89EHuFLicb4AGgWsopagPJKyGH4ywxN1F7dFakxiMtOV9kBqadoFybEqp6gB3ut9UEkxWKYZOZdx7IfJVljsvOdvoLoNS4h4JBCpVVU2DXcoVFib8hYX3d3VGeVznhxeTbXdATqa5rvaXZb+VPRxc2G1ws1VVTX3Dd9kYwquAga0EZgLFARlhytIah0gkJOhRSKZrhdxUFbURNjOS10AarjdKzLew6oXJA8HKNkQkqSQWg6E6lVJ5M+ZzD7maWQVDTG+oNuilbhD5bEAgFT0U7ZWBrrEgotFMGtAJCAKzAC46kpk/D5Y4WvbytAKprCbWUclY126AP8AggDLN1KZ+Aki5NkTdVgHQhNdWEi10A9uBtsLlJWjVG+6SAOMYDobOBdpYhDqut5BtGHZHa3KBU1e5lwTe5V2pqm1NO1jdXA3QVakmd+lrlWqSiLG536XUVDSTyTDKw36LVDB6kU7DKzcXsgFQ1IjcMpJVHiLFmzYTPSX9znNuPoQVcqaR9OJXObZoHdZTFLZNDe5CDS8CVLYcNnY46me/wDlC0DatkwkLdQ0HW6xXCzA6GdxkIs75fsi9RibKKlljZlLiDbzogFcByGPGJSOsB/1NV34iSue6gDugkI/yoZwVVRUuMl03yviLPvcH/srvH9ZFU1NIyIf9Nrrnvcj/ZBssHkIwaiL7D+XZb/CFUmlBqwZSddhfRQ4RWRfg9E1zxcQMbbyGqObNMb32QGJ6pjYQW+4johWI1Mbo7D5iNPCiLZGtsLlUp8zXagoB0cZNQM/yk6lG+ZDYBhtYIXIHk3a0/smZJiCA132QHqer5bgGuIH1V12I3YRe5WYgiqNXWOUdSpi57DugM+syn2usUvW2OZzrnugrZiXWvdOe8XAJ+yA03ELG4OqcMROoOiAsL+YSR7QlNUgICzqsNOYncq1TVojNybLKzVBOoK4cQkDbXQbZ2OgbOVaXGS8HVYw1j/1JvqnEfMUGjlxYg7qvJixaCGmxdugLpj0TC8k3KDTUWINgaSX7nqrUeNMcdXi31WML3HqUg541BKDbnFmHZw/dRPxUkH3BZATSDquGaQ9Sg0s2LW/Ooxi/wDUVnM7zuV0Od1KDR/irf1JLOfdJBV1PVWIC7MADqqbSQSpRJlF0Gmoq40YBflNkSq+MCcrI23DR3WGNS4jcrrJLndAfxPFnVkRaDlzakLNVt8o10urckgLdAFQqjeyC5hj3spJcpIBeL2+ilqpQ6Ei2uXUlVKEnkyAd06Quyuv+koK9A8sqAR2VnGJHSPiLt8qr0ADqgA7WVjGHtc6FrAPa0/dAVwsltPDYn5QtTQyRCMZ7FyyFBNkp4jexDQi0M5cGgHdBofUwjSwXHyU5bcsb+yHtYcl9j0Q99VMyXLISBfqgNOlgDSBG3Xqqgkia42tqhdRWHNa6rCqIkBBQHg4EFrNlTmie51rpsdY0Acu1+pU0TXTHS5PU9kDGUjW6k6lRzxsY4EDVEHNMbbXuUOrX2aT1CCOWW7PadVVkudcyifK7vZRF57oJA0vNgVwwEGznWUTJC1ykdMSNUF+moacx5pLknzZSijpQbhmn1Q1tQ4AC5sFJ6knrogsVMULG+xoulFDBI0ZtCqsk+YpjZSDe5QEDTU1tBr9Vx7KdrLBgKpGbymuluglc2K+osu8uIg2ACrmS6bnPdBNyB+oJjoWj8yZnPdcL/KDuQd0kzMkgpSvsVA6U2SSQRl5XRI4JJIO81ya5xdukkgt0EsbWGN3zvcLFWK4OgjIuDmFkkkFClNpfsUql5dJr0FkkkBajppDRxyi2W3dE6CSMH3A5gkkgIS1gjjadfCqvkFSQ9w16JJIKdRTPDi7ML9lTYxz5MgNkkkBSloyx7CDmNwbItU17YGEEagdkkkAkYoXXzhUaisMhPQJJIKznpmZJJBzMuZkkkHc5CXNKSSBc0pc0pJIOc1y5zikkg5zz2TeefCSSDnqD2S9R/Skkg56n+lJJJ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http://cdn.zmescience.com/wp-content/uploads/2012/11/global-warmin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1600201"/>
            <a:ext cx="4012260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16002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Carbon Dioxide Emission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390" name="Picture 6" descr="http://cfsyndicate.com/wp-content/uploads/2012/12/tail-pipe-with-smoke-e1356010980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419600"/>
            <a:ext cx="4800600" cy="2088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419600" cy="2468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Cause 1. </a:t>
            </a:r>
            <a:r>
              <a:rPr lang="en-US" b="1" dirty="0" smtClean="0"/>
              <a:t>Methane emissions from animals, agriculture</a:t>
            </a:r>
            <a:endParaRPr lang="en-US" dirty="0"/>
          </a:p>
        </p:txBody>
      </p:sp>
      <p:pic>
        <p:nvPicPr>
          <p:cNvPr id="18434" name="Picture 2" descr="global warming cau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762000"/>
            <a:ext cx="4286250" cy="1895476"/>
          </a:xfrm>
          <a:prstGeom prst="rect">
            <a:avLst/>
          </a:prstGeom>
          <a:noFill/>
        </p:spPr>
      </p:pic>
      <p:pic>
        <p:nvPicPr>
          <p:cNvPr id="18436" name="Picture 4" descr="global warming caus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52800"/>
            <a:ext cx="4286250" cy="29622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3581400"/>
            <a:ext cx="41148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Cause 2. </a:t>
            </a:r>
            <a:r>
              <a:rPr lang="en-US" sz="4000" b="1" dirty="0" smtClean="0"/>
              <a:t>Increase </a:t>
            </a:r>
            <a:r>
              <a:rPr lang="en-US" sz="4000" b="1" dirty="0"/>
              <a:t>in usage of chemical fertilizers on croplands 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Algerian" pitchFamily="82" charset="0"/>
                <a:ea typeface="Adobe Heiti Std R" pitchFamily="34" charset="-128"/>
              </a:rPr>
              <a:t>Cause 3. </a:t>
            </a:r>
            <a:r>
              <a:rPr lang="en-US" i="1" dirty="0" smtClean="0">
                <a:latin typeface="Algerian" pitchFamily="82" charset="0"/>
                <a:ea typeface="Adobe Heiti Std R" pitchFamily="34" charset="-128"/>
              </a:rPr>
              <a:t>Deforestation</a:t>
            </a:r>
            <a:endParaRPr lang="en-US" i="1" dirty="0">
              <a:latin typeface="Algerian" pitchFamily="82" charset="0"/>
              <a:ea typeface="Adobe Heiti Std R" pitchFamily="34" charset="-128"/>
            </a:endParaRPr>
          </a:p>
        </p:txBody>
      </p:sp>
      <p:pic>
        <p:nvPicPr>
          <p:cNvPr id="19458" name="Picture 2" descr="http://assets.inhabitat.com/wp-content/blogs.dir/1/files/2012/11/deforestation-report-finds-organized-crime-responsible-for-ninty-perc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486275" cy="2971801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hMSERUUExQWFRUWGRsYGRgXGB8aGxwfGxgYGBgdHR0eHCYeGh8jGxwYHy8gIycpLCwtGh4xNTAqNSYrLCkBCQoKDgwOGg8PGi4kHyQsLCwsLCwsLCwpLCwsLCwsLCwsLCwsLCwsLCwsLCwsLCwsLCwsLCwsLCwsLCwsLCwsLP/AABEIALgBEgMBIgACEQEDEQH/xAAbAAACAgMBAAAAAAAAAAAAAAAEBQMGAAECB//EAEMQAAECBAQDBQcCBAQEBwEAAAECEQADITEEEkFRBSJhBhNxgZEyobHB0eHwI0IUUnLxFTNiknOCorIHJFOT0uLyFv/EABoBAAMBAQEBAAAAAAAAAAAAAAIDBAEABQb/xAAsEQACAgICAQIGAgIDAQAAAAAAAQIRAyESMUEEEyIyUWFx8KHhgZFTwdEU/9oADAMBAAIRAxEAPwBKvhfJmmKcmgLmxows1/dE+C4xh5SgEJUFsEF00IdrtUne+8JMdxda0uya+zlV5H4QnxSpqqFQKQa3pr4Ex5KxOfzaJ7LT2gxzgqCyJZsLnyEVk4xSpYoXKmFa0ani7H1iPPyh3YUA2erfOHeA7tMqYlCP1Aoczuk2P2t5w1QWOJn5IJSChszLAq1QQWoHB6m/SC+9UoOhNMrFJJBJfdyFaQrVjFpUokBQJq1QND9GjODyhMoSEqWTlBNS3TX7RtNqzg2VhCuWlThD7+ybNUWo94Iw2NWlC5K0BykgE2Z20odwesI8dImpQpJUcyZjsCatUdGvQwz4ZMmrSrK6mGYhrbsNaPQRrgqs6hrwDENLKCtQFwWrfSvutD+TNC0gJmOEmoNQCWqBpqWhPg3MtwgqCauBysS3lXQwynyAM+ZSUrpV7g3pa5tcRPJfFf3CW9hGJxBCnJGUXN7WOlI6lYoJUS7h/T1dr7wPJQpKACp02IyuAeouwMTYrDGi0gZQC+gDj2qV2oYbF7CoMmYiWEpPdy1y1O5IDg0sxehF6Uik8akpTPdJoQGO+3yi2ScAyHL1o4FyxVR2I1HntFf49hiSkkNykV9flDYtXSYzCqdAGJxICQWq9un48Q4uawSq7RHOlg5T6+GvziWenlb0/PSGrRTLpgEiSVO2gKvINB2GnO3iYg4aoCYkaKDesZI5VNsr5wckZFkxSo5SHOTmbViGUB4lj6xZuF4kLCQpDjLXMOob4Qiw5yTs2gU3kfsTDhKVSSqZQpzVSf8AUSUt55h0YwuUeWhOSPw6HOJ4NJASU8h1LOkvoKknpt6Qj4t2ZK2XLWCDe7vWttmpDPDY0KcqSQTVmLPpWtQGYttG1TGWSC4pr4P5wqOScZUmTNFbldm5wsglyR8a1baI8NwSe5yIU4VlILAv4E26+MWHFTVqIyBQBURQ0s/X8MRS8UskoUSSl3eoDD36CKPfnV6Np9iDiPBJmZsrsSCxpvQ+6Fv+DzFuEpcgnUfWPQcHLM1wAopA5rM/o7/jQOvBy1ZgXcVck+MCs8ujLZQMRwaYhNRVnYVsW/GgfhEsmaAG5nB6fMHaPQJnD0JLBIyli/UsDAeF4ElCwsNRz4P8WBYfOD/+lU7D8BUzBJzOEsvK2ZnJA38t94WTezAPIwSDfKaO5Limr+VIfd4l2Ifx1hfxPjyZZCABmo/TYRHCU26iZBCQdkZqZf8AqzijgEitHJAdzXSkEHsqUkFTBgDT9xrQivSJjxgLFX8i0Ed7nHtKUDtdLChoNTFU/cS2w2hPw/h0+VNM1QQDUl0pLCwym4NelhEyeLZyRMSFhVKqvtQhvCHE/ALAJmIWApmuHDXBsX6UgGfw9QAKTYUDVYE+AMJct/EgZJi/+AR/q/3/AP0jUOxwx6v7/vGRvN/UypFEkyRU5VACzDfVoICGQM4UzvRLs7Xbzic5kJbc+rVaB5+MmkFDMqhLlw1qBqC8bbYvs1MBIKZaFF3Lm7/AQfgkzgPZALcyVECt3s7xNwc5EFayCSWYNpAszjDTFKZyoMK22fpHNNqjtvQUMMhTH2SaMCS+taUL+NoWz+FlKjkUxSoVdiNQR7oN4RPVmyrYyhvWpqPL4QZjVZlKVLCFIGUknRQuRsKAaawtT4S4mW0K5JNSZhW5qTUE7ir2pDnhPERJKkpCspdST1FFB9fjA2Iw4mkdyQlYDna1UvuCxgnC4NRRcFiTWn8p8QRHZHFoJPyxtwWY5WCogLNki7kkuNnb1eH2J4chSAf5Tz/zAXdtnbw6RBgsIkSUrBCVJJKmLv8ATT1jvEqz8oqdAT74mi25WnodCPk5EsJSCgvUk56k00iaRju8CWTlNidPMAUI+Ecrwqcl7fSj+cc4VWajt6gjUvpDU1vQTQX/ABNikVT5vcF/KK72wlpCEZXBSXN9SAPQRZkYVqUyn93xtTy13hD2mloMpTEu1XIegI0td2DxuOuVnR+Yqc72B0LRwmY6Uh7U+kcqJKE+cRSVV84sj0Pl2aKaj3RJLT11+NYjnFiGibD2tq8F4MXdEoJJV5K/POLJw9aJkxAWWeWU6VUFBr0dlH1iszOWvQj5w/4CqWSO8ZqMTUAnlLjaohUurNl8rQ7kYI5yzHozVtV/KG8ufLyZClJc1ypBoerfEwHguIKlDKyVCoKahKnBuL2Z9C0ZJxvKaZSDoGDEGnhE0ru0RrQZKwSQAySpDMwBDPqWgTjHA0zlJUlctDAgm5JegNdgD8ohxXESUKGgYcpvXb6iFoxJzgopyks2rljS+lWDQpcl8V7N5eBxInLkyylEpykhwKOWAJ670gUSASVMbl39aevwjaSZv7yLv8Kh4cYThwUlJK0AJLMR7TM9ug1gedNv/ZypipfD7AUfm+Q9Q0c4rCgJDUuLva8WDEcPK5oEpDUAyg2YWqXaE8/BKS4UkhnfzLMKbxqlavwMSTK+pGVKlrNE5i42FXp5iKVjMSp31VU+ceg9oZOXDTEoDrUlQDnVQo3viizMCWGb2gK+Ovvj0PTU02clQAMWwi0dhVBc1RV7IAJ/3CnmHisTpMWn/wAPkHNMYPLAZZaud+UA2ZncdRDMzqDOfRccfiZk1aUgkj9qXKrtQB/dAJw89JKWDWUAdQdjTajxNipnKQHCTU9em1olwWDVkJsHtmAJYaB3NHqAY8u6QPSFzYn/ANGV5q+0ZDdU8PZHmoP8Y1Gcvt/BlnnE7DnOjMSz+IA3A1+8QzZ8sElKW0KjsHY/aDsfNGdzTUMWfx8IXTZKFJJKcodjV3pTV9XiiDtCUgWZh1TUFOdhelz4+sFYbgRdJUMzhiQbMNd9omwaaSyRypDMAzmwdxEi8YsTSQUoADFN9X1irpGu+kBr4yiXKyoS6i9/dEuLxglpC0s7it36/WF3EsCPbJAUVEtYdWEBJnhRZTl9frHcEwlFMssjESlkqOfvQkAlJbUkMwqfFwWh5KmpByKSfZ9oqABcGr2aofaKnwQlCmAclVC+7jw2h7w8LSGU6gXD3AFcw1sYVOEegWqLFwhIT/ME7EggaM4hzg8M7AlhVQLVu4YxSJPHUyCwKl1cuaeW0WbhXayVNUlKXSr+VTe46xHkwZMdyS0MSaC8ROVQpJperu1z00pHIXMCc6q1q5r438TWGGIlCpQkpJYnRt/KB0ZCghdcpbUG/wC43b7QPJVoJvRIjHSzZ6Xyqa9qEUrAHHZQMtYDHMl3atKs5roaQWnDhSs6AEukJysQNnNy3lEOPzEBNCGYBJcPamz020hkLvRibTTKBJU0qoevygGmbbWD8nKpBoxb0LGFhGVW8XwKpk01VRBWGl28YXYqZX83grBTXo7VcPBvoGL+Ilnj2hsXHu+sHcEmj2VWsfiPeIFxQqX0IHkQfpE6UhKgR+6vpAPoZWy74DmR7SSkZdi4pUU1HkYN71NgxA5a77/KFXBsQUyslAUruu2UspNgTYt5GCyBmJCgRTShsART7xFNuyOUeLoGxPCAVKW9CKJCXYsK/GIUYYhAIqka5WdTnMTuPqGh0ZgSWcPTWz/WvpESJer3BtowvCed/MjaOJL5CDJVMUKMFZQmr1ItuziO5k0kDlyasCSKvYnrvAmKJSkAMcqbhRtqPGx0tEWExJygEBjalno9Nz8YCdtVEEcYvjIZQS7u5KaKPTZV2Y7QRMxSO7MubXIHS5YtmAYbeG8EYPgkpKUqWl1Dmy6b13L1bTrBGNxiWISkBQFWDAv4Vg4+nk6bdfYbHE3spnaDhK504FCskoBnRKClHdiB3hPQgirxuVwTC2VLWd1LCx/22hnhcQrOc2vnE0uZMKsySABuLj69PCLoclFRbHxgkVXjfY6X3S1SFcyQTkd3arB6g+MN8H2f7pKJcr2QCSxuakkl7kvDfHyRNKZmUOm9WPrf0hDPxM0EmSQpGaqR7QBFfEUuPvE/qlOUVXSF5I6GSJqQWWlOUpYgpcEHqzjoREErBErzBuRmqA4tqRT7R1IqMyF1o1PUE6n6wQqUVOCoAOwAsLF/Hp4xAsnw14FHH+BA17yR5rD/AAjI3/CpNc5rWwjIP3l9/wB/waUHjnD1S6oLpKXNaAhnYbaiFa+EHuUrKgy1EPqC1Dfqdou+PwqZyRlAUt7LoL7i7UoYQ8Z4NPQHCApJyBOUEhJPMoBvZch3LC40inHktJIW0rdAqkpmSkomKZSiwyKZVA43c0eAZ+AZRJmEqYEFenjuYKT2Qxa5uVWZKAQrvEEVcPQPmIDM4BrpDZHYoLBM2apSkJolDZlgG7qHtMTcXAh3uKPcgXFivAykzOaqgHBzAEdQBe1fAQpxmGGaZNSUkBLliKKKgka6uW8N4usvDhKFy5SClRITmCcjJVR03AFidXJjjAdjO/lMlQ7woYhsoSQu7hVnTqC9WjIZKlZvForUvFyCUIBckiwLDUEmzv6QViO+TKmqRLX3QFV5Tl9oCimYV9Xi8cH7DYTClM7EATlhiEpogEan+fzp0hR/4hdvBiB/DIATL1bXaLuC02bHH5POU4kvWDcBimOYB1CobfSFxmM4uPy8NezeBOInolij1JFGAZz+atBSlSt9Dao9UTNWpDNW5L0FLN13iPBIGQULlRLCnUV98N5k5UtAcKmBKeY7dT0894DRis4Kwly2woG0YX+t48W0lroDV0TplqqWS+u3j1vG5SQHOVPXVtnGnkLXMQoxK5ZdJB1ApXp084MEwqXWgIdmbf1jU2vwa6PN+OYXLOnAfzZh4K5ory18xBi89tcOE4oEUEyUD5gkH3N6xSMWg5yBcl/WPQwu0UPcUyCcp3ifDJpmPhESBzCnSJ1oUKMQC5DxR4F+QnHTispYVYAdco+LR2ifyoOz/wBvjApWNQx0+UMjhQBLJ/cH6O9T+agwOuhm7LFwzE51y1FgFp7qocZk1SfFh+Uh4uVkU6mUotZh501ip4SaUpYaEFPRSag+oi/LkompzUdQs5pQDRmqHfrEGd8aByx2mLZchJy11zFyBtR3pc/aJ0oSHALN61e+hrHfchJOaw1amgrvV6/G8C4o2AAJapp5ecTOViro0MYJandmfmO/QdbecDprMQpIZzToxqfimO1SM5CXBeoLG3pRt6RJhZQ71xYBh5Uh+ONpNm4o8nbGc3iWUA60fwsfzpC/FcTAWWN2FOtoX8cxBSl/y7fSF6XGV9/+0AfWKCoe4PmOu8HhYKSAX2aEqsRkII0IPk8MJqgCfF+to44OkMQQdRAkvhkqWORASQdNtvCIcNi/9Vb6fKNTuK5SXDgXPpG2cSY7hLuuUqoBUUioVR7aKF6XhVwrGZ1AIVmJvdrEChAb0hvg+ItzJsoe92HzEVOetGGxc10jIVJNFWC2UHGgcqG1IkzYU9omyxUdos38RMFO5Baj5j9IyIv8Zeot/wASNxJUP2wOSKejjg9pKig6gKzHS4Zt6QanjZJdAUSQyiagv93pWKgiUUrBe3x0ic4wke06irzFfsYseER2Wo8TJ9pSQRSoYgPqdNmifC8VSA8wvlOVmBrox1v401ivT5oWMqUu5Hshqi4P8z7mNYMqllaUy8xLBSFB2b5n+0AsKOUmXnCzgsk5siRdtthpaOOIdqEhpcugf3C/rvFZ4njO6QZaDlA61fWEmAUo55qjRPKOqiK+g+Ij0cOJY1fkpjEs2J7RlTgmnWKdjpQKlNraIZ+OJeOS+XMxYXh4ekdYDhwmKCbE6x6DwPhyEZe6QlClAZigcxbelXrFA4HiwJySpwl2JFw4Z21i/wCKUiWAkAlg4XQu9QxNgzWOsS+oTaoTkvwEYwTELDzFjNqai9jT4iDMBOYsGc2IA/tWBDMM1BBJUpNcqXd21Bv8o4wWIKaKDdCG2iVQfGmKGZmXAAufaAFalr1rvG5OJNW0o/u8qQvnMTQsz0fe3X8EEYUFqihAsz/FwI5x0M8AXbWSTLkzWo6kO4LuAdLeyb7xRMaCFm8ep9qeFvgiXH6bFkigY1rcm8eaY1WvQeoijA0Uw3AGwyglRfa3mDDKZiDMSAQAAQUnWzfnjCgrOcdRBqMQKdPtFVmUQ4mWQTSx+8PcPKKsGxclKs3uZh01hVPxAWSLBreAibA4xizljTyjHtG+TpfEmSljWttw0Xzg2PJljmegUCaHmSlTGlam+secFKVOkEOCfl9jHo/AsaoSgMpUClJAAcvVJ96T6iJPVpLHZk3aGUzEZhUJdtwSPA7v8Ijl4QuijAUzC9fOtr9YxCXBUlGVz4lvj0uNYIkrUpbhmA8Q1tfL4x4vJv5ScDMoSkqWzZqC1iAVMNA9H2iLhswcyo54tjguZlSGA02/vHMhOSXXWPZhHjFJlkY8VQu4zMBAB1V8wfkYj7p8o1Zz4mp95jjFDNMT4v8AEH3GNy8WSs7E0gwjMWklBGog9GJC5QX0GYf9J+MCzVgpMQ8JURmR/MC3o498YcTyyE2ADBh0846VOzoeBlksDGYFVFiNOO5KikhrDTq4aFXaWW+IKrPLSHuHDXYg3+EO8Gl1jw+sL+O8HzThMZ0lASToliS/VxTxbyGfyic3ynMmWvKHCCWDnM2n9EZGhMGkyY2nL9oyI7X6v6JtFLGYqNCoAhPmQ9S5084wCXnBSSzHNQMHalRQG0FTJnKrOoHKOXu7gizi5NSaR3yhSQACVMzhgzfeLrO6WgiSxlN3hBd0jQhvChfV4L4ZOOHlqWpTlmQk7muYua6QsnTVS8oUkMOWluvx90Q8SnKGVrM1P70+8bjjb2DCmyHimLJL5greDFzu7ky5euV1eKqn0t5QtEhS65aONh57xJ/FJXMVmoSaHSK2imL2GYGRIJeerJLcOwcqO3Txi8yuH4SfK/8ALgoqAQge15KBZxcdDHnuNwBAH7kk322c6Dr84v8AwfDplBPdrzOGIFAptWNQWe3XeJfUJpWmLybZV+OdiZsohcjnQqvd2WlzZjQ+r+MS8A7XnDkS8RLJaqQsZVJBoWcVSS9KiLwZ5mJdJy3DKtW9bj7xvFYMTJScPNlS5oVzJJrlq5ym7+kJhnbXHIrMUifAcQlYg95LU4oCRdJIIqLgNr74kn4ZKv8AMCSaMXLhq1Aap6GPOOOcI/h5p/hJwQl2KCtRUhQuAW5h0UXvewd9k+KTkyQcWglExeVJIKFpo2YixTcMQDq5cRvs8Y8oOvyc0q0W1ODSoDKMlHYC/Ry7/eCMKEAUTkXYu2Y+gEakYxAOUJKstATyhumojFoS6siS7CxBAPibCJ0rBOePzVHDTA1e7IACnoxze4R5ViZTEdXT8vpHpJXloAcygxUo0YadfOKJxbBc4QT+6/g4pFMY8GVendpoQGjO7pP9okRlbb+8ZjZRSo3I3N/OIy99qxUthBc0c7jQ/KIU0LVh0MRKmZiSEEgFiGIpVtCHcMa0hRiUVbbatCdI1a0Y3ezkTWmZwmmutqfCL52TxBXKLKUClRIOjOkh36qP4IqHHcNLQtJQGCkglPUUJ8SGh92H4mpK1pTXMmxPQ18bDzhGdKWFv7ATVWi44jCOlJLkEZiRyqCnL6GjF4Dn4wJok8wZ6l76nUdImn4sJY5aXc0tdnu8A4jFpmuwSkgN7JKiLio9kR8/c+WlpftkxzPmqICk6MS721ANj4XjrieKCL++F3HZipeHqqquRvG59x9YqCu060pyK/USNzUecez6Xnkx8mU45utlrkTM6lmlKBuu/lEapeVVI64Ej9CWpiM47xteaqQfJomxckgpVo7Q1qhxwZriOcMvKsGNlLGto4mxhoZOls46wFhJzLI3pDJScyUncfCkJ1Blxxo4waeb3e+J8Vwtc1sqigKGUl/EigvU66PEPDlDN6fCN43GFOU5yGd0pDm4FjT1hWflwfHsVl+UWr7J4py00M9P1D/8IyIlBy5QXNS//wCx8IyJOM/r/BJ8JQjxJTqUCAWygs3pDTBSp65JOUqZiSxDC1aefnB2C4HMTOyzJYlSZftKHtkCpV3iC6XuNGpD3FYSXJkKVLMw2TUqWoj2gWJJ19p6aiL8meKpIKSXgrcyQVIVkSAoO4KnNrtX7Qql4ojlWAkCtQXeg8YfycKpKaoWsJYvlILUPi7EQ7wvZGSsZlEkkOMyWUxrkbd+kd7scXzdGJceyopJah/6nhRisMQXSa7QynEqOXKZdapIYt8vKNSQlR5agauPhtF8XaDOeF8aKCAsUayhQiLnwbiEqar9OYE/6VU+NCesUjiToSlrBTtoXGv5rEc2UWEyXRNHGoNX8qD8rAzimqN7PWMUnu0rmElkpKiAxp4EgEecd8C41IKSBOnZq5gUJShiNEpUSC9XKo8ukcRnLbKFEg3D2NFW6aQz4ViTLJVmcFy5Fn0cRJNPH8pb6XDjlfItx4Zh1Tp60omAqASSG2zEglTh6dXBhNxGaJOHEtMyaQkhwvKU+0C4LlQ8HaBJfaZCVLBW5LUD6Avp1EIsdxdGQoBVf9z6ubmCjKba7GTjjUZLX2L1wPtTiZkxCJwlFE1BKShJSpJdQBJKiDRKtNYdzcXMcoflBdtL+/xim9iZkvEYuWy37uSEnVmSvMWFxmUKnePRxg5YrzWqwA+JhkoK9HmcbEa1HOO7WpWppYmhveEPavCK7wKLl0i4i5lMlBzBNeqm+Rit9rcVlQSlCQzBgbP5RjSbSGQ+FlQVLKk19rR9WtC4y9DrWGPeZk1Js7Ub4dY4lqCSXS5GpJ26NDONB8iGZKBDmigzhmr/AGjuWok5tbxk51HvFAgKLPVqfQRKgAAhgfKNOD+PYfvcinDFBAfehZ9tIXcAmrTNSUXHp59IcJmJEohQAagIpU7NsYAmYkpY2IqD8jAR6oLIl2XBeOzAEg2Ye8eo3iCTJOZKgTkBoPZobg6VjvsxjhMQmoJrUh2F3Z7vSJ5OIRMnmUVKNzsDdgdybt0iCWFW0SOO6K5224itWVJcAEkA6C1N/GKrwvh/8TPTK/bVSzsge15miR1UIa9tMcVTiCp8gZ7UuKaQ27N8M/h5BUsNMmMpW4SzpT6Fz1PSLYL28aQ6EfA/SNqAWHwEFyJAUFA2NRC6RiHMOMGQACfOFFADMwLCF2NwxTWLVNS9hCzHSXBpAheAPhi80ojY/GFeMouD+FLyzCg/uH3hfxmblVWNMR1geMIGI7oPmzMVNRLJd+v5aD+JTzmSUqypUBQhsyq1zCiiSGaKjwdHeY2bVqqL+74RdcNiwj+YEsGJDUFXJoegba0I9TPhKvsR5JW6Fpw69Aj/AHmMhovsvg1EqMmSSqp/S3rtGQv3MX1YukccX4eiYE8yxUKUULOhHKzuKUYekSzMJLXLEurOGKquzgFyPvAWHxK1oQsy8pKQpVClqVcX8PfEqZigQ6x0FTXYiJ6a0/BrCcJgEoFS5DgAhqb1qT1MZh5QT7Ic1YKPh+X3gGdxApdKgDmPLonahGkd94EAGYVpUCQRe50cAp2q4LRknKXZzNY3stJXmmBLK/cRzNrypJYVq99IouLcKNReg1bcmL8vFFMibM5w1npcEJfWpYjyjzfFzOY18TudY9P0Lm0+TsKKB8cskMXIe/h+GC+G4sS6jmoCQdrFqeFfdFv7D9nZWJwk4TcpK1MHLKTlD5k+BPu8YpuIwxlLWgl1oUU0DChoWrp/cxUsilJx+gSPSuzvFwtDEuwBSRfwI3hlicNJmpaahCwP5kh6ddI837K8REucgKUWNDVvaoX1PnrHpBxWbKgISyS7rAKq9X91dICaoJgn/wDP4Vq4eXblYN7xEXCuzuFwxKpMoGYaOpSlkDYZiW8o1jZqhMIDCo9mgPhEa5mUbn3et/dGKTa0A2GK4uUqY5R0Ib5QVI4qSCcoAAuX/DCFZMyYl1MLZjp4EVHyMF4jDZFpSA4P7gcxIPUhrQcmtLyc5MmmS3ObOQxd7U+vSK7jipScQouU94Mu1B87xYlSJaUKJLhnqaubJpS7RT5mIUSpJCiBUgJLf6i4069YXHk39jYMAS2ZhHfEU8oIaunhaOhJ51UKWsno4e/VoIncNK0pApR2Og6+RhvJLsK0KpSjlYqO4S9Aeg6wyw3C5kwFaEKISOahowFdz5QVw/s8kEKUVKANcrMLUNXL9G8dzxjJkuatMs5kM5S+l6AXLMwYk6awmeb/AI9mckLJ+BUEull5QMyUuSK1NR10t5QoxOLUigSq7VLmpYAUFXMWyXjQtZKZagGBdQMv0AS4N9YeKwCCogEuzhnHk4NT+AQtepUPnQxyTKuZMzCpVMQp1AOcwp1G/vjjhXF5nfmeFKDpBUEkgDlfU2Ye+LDjuFLxBCSkKllL53FwzBmocwGzQg7QLlYZKkpUdArMRcftDdfgNo2OSGWXHzW/wC6b0K+BYVOLxxVPI7pJ7yY/7iSciP8AmI9EneLFxfimZRFgS9IrfZPEqUucpmACVMQz+0lJ6/u9IaJl5lPesNyd0MitBmCWSYf4AmoNrgwllJbRvGG2FWQKt6vCww5c4i0comODWB5k0tSIJs3LHJHAXElZJgUNCI12hwuYgpq4cRBxPEg0ArDBeD7+UjcD3ikccUrDIKZs1rlbX6O3UVItDf8Ax6YQh2ygWcl+jGjGCk8CQZKloC1zipTBJGX21JBL6BgSRCnHdm8RLCf0VZRVRSoKD6sAXYDVtIknkxym03vrZ587thiu1RBbImnVX1jcVxUsueYfnnGRnsRM5Ho8yetKiQCXDDel3A0jS5uVIWk855QLsL2UARTWtYDw2MJ5iWSRehKg9hch4km4uUljUO9SE8q9Gq28BHE+hlMmRjFollwFk1oA+oagBUL60iFWScbKyszZhQirAFL/AN44kYhLglfIkj2aEa3cjajaxocLmTVrUmaEoIDFF2YAXGVKrjXyjWuOm6NoA7U8REuTkGbMVZQC+mzqOuoihz5rkJH5vDrtPjJnetMDKlJCQHzVIu+pavnCNCWBJ849X08OMP5CbPTuxKlIwaHSplKUUsHd1EWvZ6gbRV+3OF7nFlYYhYqBXmTQilGbJ74unAUzJMiUhSSwQA4SOUkPUuWrrrSK/wBveHrMozhLTLOfMeUZmUKpcHQhJ871iXGmszf7sKqKdmylwAK77Vj1fDFCpKF51OpAIBSWBYXJ6vHkkmY4rrRX1+seldl5K5uDQykpUhakklSrA05QGZmrFGZaW6OW9BSOHkpzLmUcZSnmF7aQZJSlsquZGxoXe7GoMSysGVAhYQ+wLWto7WjtYSWyqTRyVBr6OdSImk7VLYLj9Aafg5Gb2VgFgASAncuRU+OlIOkcSEtK2ICdkP7qCtbwtxU4AMpZWxZRJAd6f1dbaQLMmmc7Hu5YV7TuBcgCgFt4z25SdykdxfkQcex82Y4VNmHmJvVtBSoGjkkwl4ckKU5clNQkEu7gEqUKhIHqejwxxmGWsq7k52NCKOK7no7++F+AkrTPCaozUUrUA6vpT4iL9JaOZJxycU4k5aEKLE7FizbNHOI4sV5SwBZiRY2sNNY1xjDqVPWpZdJPKDdqN5feIZeHBGzGu1WoPdSMhBShFv6GLfZ2riswBqeHgGptf4QwzGfLlpSoy1Bs4V7JD1Iar2fTwiKTwZRGcjlAJe5LB6As52HnDA4LKO7RKUoqGbOQB4Al3BvdoRljCO0tgSpdBqeHTEoCUZpkoOVLclSQwNHqdmfxg3GLVKlDIMiAf2gqLZQzhgXNaDVogwWGX3Us4hanSo5UoVlAJDh0gMspfV7eZkxAPdhlF3JBU5zM70NfjEGWcbrx5AtkvC8UtGHC1hlZSSktuSLUOgfUNFWThziZWMWgZpuVCUSya5VrzLNWBLBgb06w+mqnJUFTVA5g2UgAEGhS7ZDSF3CsOgDMlZStKSl0hqZ8yCrcpdn23YQWOUcak/Lf6v8AoPnVlN4hNUicQFFJlASQxYjIAlQLX5gaQThO0WIQAAsED+ZI+IYwPNIUpajUlRU+5JJJPjeIFhrR66SaVhqTXRZsF20QD+tLI6oYj0LH0eHuG7XYRQpOSnot0/8AcBHnHdmOFy4F4osNZGew4fES5iQULSrUFKgR7jWAcfMDkl/IWjylEgAuKHcUPrBUnimIB5Z0wDbOVe5TiAeH6Be6X6QkKD3eu0NcFOySSVKACCSo9GenpHmsvjuKTdYV/Uke5mMHY3jWLXh1USJRIExQepcMmpJq9toF4muwvcRbeB4x5UvKoJKSxzV1ra5vR6kxLJwM0KKk4lRCiSxQ+pIo9K6BttmTdkJv6ZzakgEXApbQ7w24ohaFJXKOcB3SVLrqxCVgDWu7R5WZJZnH6kr7ASU6zZAOv6J+kZEX8PjDUIlN/wAQD3ZqRkN9l/tf+HUxkrh8vMQUJucpJJKXBDpd8vS9iIClcASCM8xRUCaOyejEV8wY7k4hTALUlrOHUxame7XLirM9YBmcZCQQtNmcC7h+rRXHHOvhYxDOb2dLEd4UMnlCh3jnwfdizwyk4fELIlyl5UjZgl7kqJFPC9ekR8P49LUhJCchpmJd+oOnWB8aO+QtCVKZYZya1ucuhaj0gvZeuWxmkrKDxDFGdNWvM4zHmu/XrRo4wqc60pqxITataWiw4jh8vDpSlcqYwoVJAKRsbeGsDyuEfrJmSVBWV1gTPZJS1K0NS/Ror0lSF1ZeZPD5aluh0qoxRy5ma5ZnHUP7454qpa8NPlTMOpJKVpzSzmD2TyZcwqAdh0iDCcSxCk51IkuKuEqJDdApOY0Onwjc/j4UvOrLmSGBBUkEO7FILHdzEWPG4qv7H1XR55wbhU2aolKCoJDknlFnNTQkCrCPROzWFm4F860LCm5QknKf6izvs3nCqf2oDZcoYEsEpAFX06W6wrx+PzKZVf6ySPe7RS3y7MSSLBxXtQpSiiWwWogABhffUC5rC7GYkkc0xS1hgEoJS56Nre3ygGYmZkQQCQoUAsASxta/xgDF40y0juwpIVQrfmVuB/KPCu8LSXUQW/oPkJYZO9yVqCoKKKuolalMPCsFYXGyZi+6TNQpQGYKSlJDVSySQUkitvrFa4bgUlKitBowSlRPMpRLOL5QAS1H5RrBQ7uX+yXmchJAYS99SNa0evUxmSCf5FyTY+TNVkWAt1AZU5SApqVUQwSS7sG0gA8MVJOY5AFs5SOoCUgAVdRcl9A5juWEgKU4AUykJqxLZsxaoDvTpGYXEFbibVRHluC2jGFQtJs5RpC+ZLmzJlUh3fMo+ykZhQWv0eCcRxISpgMoMRWw0DMWrfqNIE4ipaQTXMG1G1y5o9We3nAvDsJiJqFLSglIIBNiSWACXIcuR0ihaVt0jZ9jrAYTE4iaJi15UMoMpbX1QnfYkesO/wDBQioxKlKHspy+D5iCHN9Ioq8AsTAD+maK5zW4qwqIuuDm92glClqKwwzIFxR/ZZI2FNYk9Qnd2mvx/YtoZzl5ksRmoxKg7jzvsx6QKmWXDZUhNlMQwo7AUDiIOF8XxSFc0xKiogCUtOQ6gEEChIf2trQRiuOqBOZIUQzoIcBrVs4/OiZKCXkDYFPVkWCFEhRsEvmowcEl97aQNisYUylzMyEkOhYKQ6n/ANLHKqxzPViaF3bYftQVOpMvKEO5QSxLNVr3BptCftj2klzcOpATzqWk2PKw52qAxIGm8FjhGU0kctsosyc9BQRhFHiaWgM5gafOzGlo9YYavGlIpEktDCOJk2NOIFnSOkTDYAeJgdJzF4LSIIw571X3h3N4PNOGQ2Y5i5SLObKV5MG0d4VYeTmWlO5A9S0X15gSEKrloK6e9vzyj9RkcKoyUqI+H4RMqSAkFRSCXLspRIdthTxoI2rGB1E0JDN0vAuKx6zypIADpavyv4e6JyEC8pa1HUKYBvL6x5U1zfxC7bOP4RBrkH+37RkHS50ph+m1B+8xuB4s3ZVsBwzEZUhJCXIChSzlyXuTV3Ho8AcWxYlzFSy+dBAqw0F/cx+0WzAzlKCe5SFguCFKANNKlzTS0DYvErxAUmagy2NQQE501ASo5aDNSh/dHpQytS61+9jeis4fiJASWVV2uxIu25G0HSePH9pv1jnEY3KkJSEFIZUtKi2UylU5h7YAqRdtbRnFMHJXJXPSmZKWAFKJSoIUSWypdgXVqPOKfc3tG2MT2uKaMDa5p1JDV2gyb2kkKHPL52q1P+oVrtFKxOFnJdJSpLBySGsHqdPC9RDfgPCpmIQrIZTBiSpXMKmrDRwQ56wbnGKt9Gj/AAPdzx+mtaNcqmV6Fhbr0jhfBig/5gWS/K3S5Y0Y1eEuDkYlIMxElZQKEprYseUHNfpBpxMyUR3qCgqqy2zHR2PMB4xj4S0mdyYOrAT5a2VmyqclaUE5QDbVnprB38ACxUSpRFyWBoSbV0GukN+GcQyJ7wpSJSgwzFlK/oDu+mkMcbhpSkpXKTnqUqpYi1FHMTckgN1hLkuVJ/50cpfUXJnS5UonvCUgPzJCQzWR9D01hNiOPSFUlynaxWWCRWvSgUXfQw84hhpEySkTSoVUwQopJbKG6BwqkBYTgwCWE0TK8qZmguz101JEaoNboLm10L8Xx2QZaEISc5Lg0arOH9piGPo8LU8QZCRlHOSx6cttLt5DrBPFsEhK3OITW7AEprZwA7aClomlYXvZUtKFS1pRlCSvMxZ3dLuCTX9zP4R0qirZnJgGP4oV5EpfKSObdIzJNbMGh1i+MhaFS5SRmSlAzqqLjMBVgBV3uSekC8XxiHKGSopDZSnlSEseV961rCnGTgoPLGVrpzMC7M1uZ/zSNUbSOLFw/hGInqE0NLTLKsqppdajV1UdqlRFkh6AtDvhGHmDDrmTZ8rI5UVJJmKLtls16t4iKrw/iM3EJTJSa2KHFf8Al2b57wSvgiEKPeAS5acxVkVzkJDkAOSCWpYjakTSxO2sjVeFQFEfDMUZkwP/AJaBmU5y8opUkkZi7OGd4sMviSjMOSYhKEkDuy4IDXJNDXQPpFYnyUKmpmy1BEuY/IXBQpKWIAUxVzcwJuTAGKwfdgiUteWmbMApVPZBozN0FLkiDkoSpeTJdlvSQqapUxTt4E2oKgVv/aCSUqlhkJmJABqEoIqA9AeYOCaVHhVNJSClAE5K1Fs6XaoowJAJS4byiDHzCsqSpS0ZTUh0l7EEsQUkNeJuOzvsNJ3FBLkpXKMxGVWVQyurMAfaTokkaBtoqPF+IKxU5c1RCUvQD0p8YvBGGThFGWn/ADEE5sxzFRBG9WPlFEXh3Ol7Q30UYvlJL7WzEBpVUAORuYmRJglTJvfpAi58ekgjmdMYNDvslwfOsTVqCAPZKq1dnA1uRUiFfCuGd/NCT7N1VamwO5iwYzGIzIYBJRygJBTRJo7uC1LeUTeoyUuKFyfhFb43wr+GnkJcoVzJcNRyPR4iCxpBnG8SqbMepGh33aBO4Ivf4Q/G3xVhroJ4WAZ0tywziptQvDxfFClSgpbOT1Fa6dGhJgpP6nQJ+UOsEJZWTMSFszByQzVMSeoqUkhc3R3h8GhWZSXNCXAazEsSamo3vaJMfxB0hKAopsWU1XB8WtXraIMbjCyRJS26VHQb0DtZoXyAnMyQAVEcrksXsNw++grEyjZyonM5I0V+ecbgkmSKFYfW/wBYyAv7nWOZHCsKVpUUc4PshZABqSasBUnXXwENBhpL5wdQTUqI6ZgSAKbiNxkZ7smjXICn8OQtYmmaFKAygZHSS9TlL6Uru92jrFcNTMKJaEoRrzJISAGc5dC5DNdy8ZGQrLlaV/k1MW8f4BiZs7uknvJZYBTAJANSS5ZhrUkvbez8N4Zh5CcgyKUUjMoJyg++jH4xkZG5JucOD/dG2Rd7JkMUhZZR9hLJ2sBVhr0gDFcMwuIGZUtSkpVmSTnIdRAIFQMtAcrgOOsZGR2PHS5cnf5+oVasGxXZfMozF4maxZCE/pgtfKwTyudtg5g3GTwClkpVkASp3LkMCzjMbXGzvGRkdObkkCwrELw8/LmlBJKQCQa8xepfl/qp4xW+KcDnIUUpQpCCeXNUgEElwHqLbF3DisZGRR6eUouTtvaX8HJlUxCFJTmKVZTqxb1sfKGXD8GoICjR6p8Px4yMj0r2NWxvw/hk9fOgEBH78wQH6OQFeEM8V2amTEZ0upZqrmA2YVorqwEZGQiWRqQN7Fs7h4TnTlQWABJdQq4YKZy9buKm1oDl4NKpalKWhSUs2UKAzEsLqYNWgFaNeMjIHk5f7Njs7xJlJSAUNMKQAC6UA1AdxZ3NtoEw0pazmnS1qQA2cLCAFO6lAAhRADMGINHrGRkDN8VoC3YXJx5mTZcuXypUVfqNYAU/pDBvPSHk7iEtKwnvFAIZJIZRU6auDQhyX8B55GQuUFfH6GcE5UVziPFaAS0jINL1NdhagHhCdYUouTXoIyMj0IRSjQVVohXJbWIzJeMjI1s4fScCyAE6VWog66A+gbpBmCwveJKSjKA4ExanIrpmLJ3ubW2yMjzW2+xDYFjgAohJ5RQHc3/PCFs+pAL9IyMj0IdIoXRNg5hQoqq7MKsOr+WkSjiCU3Q7hTqJJdX7Q22nWMjIRNXMVJWzvAhK6rKkgF2pbYkhz1jqTwXD5yvvF5AMyUihFKhR+jUjIyFtuPQKtESBIYUV/wC4B8oyMjI3iFR//9k="/>
          <p:cNvSpPr>
            <a:spLocks noChangeAspect="1" noChangeArrowheads="1"/>
          </p:cNvSpPr>
          <p:nvPr/>
        </p:nvSpPr>
        <p:spPr bwMode="auto">
          <a:xfrm>
            <a:off x="0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ttp://www.un.org/News/dh/photos/large/2012/November/11-05-2012logg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584866"/>
            <a:ext cx="4864100" cy="327313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172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How it Affects the Planet</a:t>
            </a:r>
            <a:endParaRPr lang="en-US" dirty="0"/>
          </a:p>
        </p:txBody>
      </p:sp>
      <p:pic>
        <p:nvPicPr>
          <p:cNvPr id="2050" name="Picture 2" descr="http://web4.audubon.org/globalwarming/images/Graph_greenhouse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5591175" cy="3790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25146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Greenhouse Effect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286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Green house Effect causes Melting Glaciers and Droughts</a:t>
            </a:r>
            <a:endParaRPr lang="en-US" dirty="0"/>
          </a:p>
        </p:txBody>
      </p:sp>
      <p:pic>
        <p:nvPicPr>
          <p:cNvPr id="20482" name="Picture 2" descr="http://blog.safog.com/wp-content/uploads/vergleich_mccarthy_glacier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5715000" cy="4000500"/>
          </a:xfrm>
          <a:prstGeom prst="rect">
            <a:avLst/>
          </a:prstGeom>
          <a:noFill/>
        </p:spPr>
      </p:pic>
      <p:pic>
        <p:nvPicPr>
          <p:cNvPr id="20484" name="Picture 4" descr="http://graphics8.nytimes.com/images/2007/12/17/timestopics/topics_drought_395/topics_drought_395-sfSp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1" y="3819646"/>
            <a:ext cx="4800600" cy="3038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present policies regarding the environment</a:t>
            </a:r>
            <a:endParaRPr lang="en-US" dirty="0"/>
          </a:p>
        </p:txBody>
      </p:sp>
      <p:pic>
        <p:nvPicPr>
          <p:cNvPr id="2050" name="Picture 2" descr="http://ludicrite.files.wordpress.com/2013/01/gas-guzz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384221" cy="205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17526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Cars that are fuel inefficient... Gas guzzlers!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343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Coal burning plants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4" name="Picture 6" descr="http://www.worldcoal.org/media/jpg/585/174139cg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3886200"/>
            <a:ext cx="5572125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216</Words>
  <Application>Microsoft Office PowerPoint</Application>
  <PresentationFormat>On-screen Show (4:3)</PresentationFormat>
  <Paragraphs>47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Global Warming</vt:lpstr>
      <vt:lpstr>Define the Problem</vt:lpstr>
      <vt:lpstr>Gather the Evidence</vt:lpstr>
      <vt:lpstr>Causes of Global Warming</vt:lpstr>
      <vt:lpstr>Cause 1. Methane emissions from animals, agriculture</vt:lpstr>
      <vt:lpstr>Cause 3. Deforestation</vt:lpstr>
      <vt:lpstr>How it Affects the Planet</vt:lpstr>
      <vt:lpstr>Green house Effect causes Melting Glaciers and Droughts</vt:lpstr>
      <vt:lpstr>The present policies regarding the environment</vt:lpstr>
      <vt:lpstr>We must be proactive in our quest to save our planet. </vt:lpstr>
      <vt:lpstr>How can we stop global warming?</vt:lpstr>
      <vt:lpstr>PowerPoint Presentation</vt:lpstr>
      <vt:lpstr>Let’s save our planet before it’s too late.</vt:lpstr>
      <vt:lpstr>The End</vt:lpstr>
    </vt:vector>
  </TitlesOfParts>
  <Company>NYC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Warming</dc:title>
  <dc:creator>Admin</dc:creator>
  <cp:lastModifiedBy>Joe Montecalvo</cp:lastModifiedBy>
  <cp:revision>23</cp:revision>
  <dcterms:created xsi:type="dcterms:W3CDTF">2013-01-29T18:23:39Z</dcterms:created>
  <dcterms:modified xsi:type="dcterms:W3CDTF">2013-05-06T13:24:44Z</dcterms:modified>
</cp:coreProperties>
</file>