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sldIdLst>
    <p:sldId id="256" r:id="rId2"/>
    <p:sldId id="268" r:id="rId3"/>
    <p:sldId id="259" r:id="rId4"/>
    <p:sldId id="257" r:id="rId5"/>
    <p:sldId id="258" r:id="rId6"/>
    <p:sldId id="260" r:id="rId7"/>
    <p:sldId id="261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598" autoAdjust="0"/>
    <p:restoredTop sz="94687" autoAdjust="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Millions spent on h</a:t>
            </a:r>
            <a:r>
              <a:rPr lang="en-US" dirty="0" smtClean="0"/>
              <a:t>eat</a:t>
            </a:r>
            <a:r>
              <a:rPr lang="en-US" dirty="0"/>
              <a:t>, Light and</a:t>
            </a:r>
            <a:r>
              <a:rPr lang="en-US" dirty="0" smtClean="0"/>
              <a:t> power</a:t>
            </a:r>
            <a:endParaRPr lang="en-US" dirty="0"/>
          </a:p>
        </c:rich>
      </c:tx>
      <c:layout>
        <c:manualLayout>
          <c:xMode val="edge"/>
          <c:yMode val="edge"/>
          <c:x val="9.6535311558277395E-2"/>
          <c:y val="0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Millions Spent on Heat, Light and Power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Education</c:v>
                </c:pt>
                <c:pt idx="1">
                  <c:v>Administrative Services</c:v>
                </c:pt>
                <c:pt idx="2">
                  <c:v>Envioronmental Services</c:v>
                </c:pt>
                <c:pt idx="3">
                  <c:v>Transportation</c:v>
                </c:pt>
                <c:pt idx="4">
                  <c:v>Sanitation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233</c:v>
                </c:pt>
                <c:pt idx="1">
                  <c:v>110</c:v>
                </c:pt>
                <c:pt idx="2">
                  <c:v>84</c:v>
                </c:pt>
                <c:pt idx="3">
                  <c:v>63</c:v>
                </c:pt>
                <c:pt idx="4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Education</c:v>
                </c:pt>
                <c:pt idx="1">
                  <c:v>Administrative Services</c:v>
                </c:pt>
                <c:pt idx="2">
                  <c:v>Envioronmental Services</c:v>
                </c:pt>
                <c:pt idx="3">
                  <c:v>Transportation</c:v>
                </c:pt>
                <c:pt idx="4">
                  <c:v>Sanitation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Education</c:v>
                </c:pt>
                <c:pt idx="1">
                  <c:v>Administrative Services</c:v>
                </c:pt>
                <c:pt idx="2">
                  <c:v>Envioronmental Services</c:v>
                </c:pt>
                <c:pt idx="3">
                  <c:v>Transportation</c:v>
                </c:pt>
                <c:pt idx="4">
                  <c:v>Sanitation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F82-3527-CA40-BB99-D985F336302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1CCA-5049-B144-BA46-D3806EF99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F82-3527-CA40-BB99-D985F336302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F82-3527-CA40-BB99-D985F336302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1CCA-5049-B144-BA46-D3806EF99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F82-3527-CA40-BB99-D985F336302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1CCA-5049-B144-BA46-D3806EF9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F82-3527-CA40-BB99-D985F336302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1CCA-5049-B144-BA46-D3806EF9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F82-3527-CA40-BB99-D985F336302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1CCA-5049-B144-BA46-D3806EF9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F82-3527-CA40-BB99-D985F336302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1CCA-5049-B144-BA46-D3806EF9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F82-3527-CA40-BB99-D985F336302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1CCA-5049-B144-BA46-D3806EF9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F82-3527-CA40-BB99-D985F336302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1CCA-5049-B144-BA46-D3806EF9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F82-3527-CA40-BB99-D985F336302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1CCA-5049-B144-BA46-D3806EF9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F82-3527-CA40-BB99-D985F336302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1CCA-5049-B144-BA46-D3806EF9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A1E9CF82-3527-CA40-BB99-D985F336302F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3A91CCA-5049-B144-BA46-D3806EF99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2.maxwell.syr.edu/plegal/ppae/ppae2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omptroller.nyc.gov/press/2012_releases/pr12-11-129.s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nergystar.gov/istar/pmpa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yc.gov/html/dem/html/home/home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Energy Conservation Plan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605" y="5105400"/>
            <a:ext cx="8934394" cy="1752600"/>
          </a:xfrm>
        </p:spPr>
        <p:txBody>
          <a:bodyPr/>
          <a:lstStyle/>
          <a:p>
            <a:r>
              <a:rPr lang="en-US" dirty="0" smtClean="0"/>
              <a:t>Donna Lennon – Student Government Advisor</a:t>
            </a:r>
          </a:p>
          <a:p>
            <a:r>
              <a:rPr lang="en-US" dirty="0" smtClean="0"/>
              <a:t>February 4, 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1542" y="1038760"/>
            <a:ext cx="7372406" cy="132343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307207"/>
              </a:avLst>
            </a:prstTxWarp>
            <a:spAutoFit/>
          </a:bodyPr>
          <a:lstStyle/>
          <a:p>
            <a:r>
              <a:rPr lang="en-US" sz="8000" dirty="0" smtClean="0"/>
              <a:t>PS/IS 10039</a:t>
            </a:r>
            <a:endParaRPr lang="en-US" sz="8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save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#6: Select the Best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feasible?</a:t>
            </a:r>
          </a:p>
          <a:p>
            <a:r>
              <a:rPr lang="en-US" dirty="0" smtClean="0"/>
              <a:t>Is it effective?</a:t>
            </a:r>
          </a:p>
          <a:p>
            <a:r>
              <a:rPr lang="en-US" dirty="0" smtClean="0"/>
              <a:t>Can we start today?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save the Earth!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0" y="3239882"/>
            <a:ext cx="2679700" cy="30353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761" y="973990"/>
            <a:ext cx="8808239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Solving a Social Problem</a:t>
            </a:r>
            <a:br>
              <a:rPr lang="en-US" dirty="0" smtClean="0"/>
            </a:br>
            <a:r>
              <a:rPr lang="en-US" dirty="0" smtClean="0"/>
              <a:t>Using Public Policy Analyst (PPA)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4650" y="6160034"/>
            <a:ext cx="7255347" cy="697966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http://www2.maxwell.syr.edu/plegal/ppae/ppae2.html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677" y="2804325"/>
            <a:ext cx="4131524" cy="335570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75" y="408779"/>
            <a:ext cx="9299107" cy="5177211"/>
          </a:xfrm>
        </p:spPr>
        <p:txBody>
          <a:bodyPr>
            <a:normAutofit fontScale="62500" lnSpcReduction="20000"/>
          </a:bodyPr>
          <a:lstStyle/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r>
              <a:rPr lang="en-US" sz="4757" dirty="0" smtClean="0"/>
              <a:t>According to a press release written by NYC Comptroller John C. Liu, “The DOE now consumes the most energy of all City agencies, with bills reaching $291 million a year.” </a:t>
            </a:r>
          </a:p>
          <a:p>
            <a:pPr marL="0">
              <a:buNone/>
            </a:pPr>
            <a:endParaRPr lang="en-US" dirty="0" smtClean="0"/>
          </a:p>
          <a:p>
            <a:pPr marL="0" algn="ctr">
              <a:buNone/>
            </a:pPr>
            <a:endParaRPr lang="en-US" sz="1400" dirty="0" smtClean="0"/>
          </a:p>
          <a:p>
            <a:pPr marL="0" algn="ctr">
              <a:buNone/>
            </a:pPr>
            <a:endParaRPr lang="en-US" sz="1400" dirty="0" smtClean="0"/>
          </a:p>
          <a:p>
            <a:pPr marL="0" algn="ctr">
              <a:buNone/>
            </a:pPr>
            <a:endParaRPr lang="en-US" sz="1400" dirty="0" smtClean="0"/>
          </a:p>
          <a:p>
            <a:pPr marL="0" algn="ctr">
              <a:buNone/>
            </a:pPr>
            <a:endParaRPr lang="en-US" sz="1400" dirty="0"/>
          </a:p>
          <a:p>
            <a:pPr marL="0" algn="ctr">
              <a:buNone/>
            </a:pPr>
            <a:r>
              <a:rPr lang="en-US" sz="2162" dirty="0" smtClean="0">
                <a:hlinkClick r:id="rId2"/>
              </a:rPr>
              <a:t>http://comptroller.nyc.gov/press/2012_releases/pr12-11-129.shtm</a:t>
            </a:r>
            <a:endParaRPr lang="en-US" sz="2162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144" y="1371600"/>
            <a:ext cx="8166856" cy="1447800"/>
          </a:xfrm>
        </p:spPr>
        <p:txBody>
          <a:bodyPr/>
          <a:lstStyle/>
          <a:p>
            <a:r>
              <a:rPr lang="en-US" dirty="0" smtClean="0"/>
              <a:t>Step #1 Define the Problem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12788" y="3011488"/>
          <a:ext cx="7716837" cy="33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1226863"/>
            <a:ext cx="883196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Our school is using too </a:t>
            </a:r>
            <a:br>
              <a:rPr lang="en-US" dirty="0" smtClean="0"/>
            </a:br>
            <a:r>
              <a:rPr lang="en-US" dirty="0" smtClean="0"/>
              <a:t>much energy!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444" y="2637403"/>
            <a:ext cx="2518871" cy="2696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778" y="5333481"/>
            <a:ext cx="8954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environment is important to us.  Let’s save it by reducing our usage!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#2: Gather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Classroom energy audit by each student</a:t>
            </a:r>
          </a:p>
          <a:p>
            <a:r>
              <a:rPr lang="en-US" dirty="0" smtClean="0"/>
              <a:t>Building energy audit by custodian</a:t>
            </a:r>
          </a:p>
          <a:p>
            <a:r>
              <a:rPr lang="en-US" dirty="0" smtClean="0"/>
              <a:t>Energy Star Portfolio Manager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185" y="4686894"/>
            <a:ext cx="4182131" cy="19940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#3: Identify the Causes</a:t>
            </a:r>
            <a:br>
              <a:rPr lang="en-US" dirty="0" smtClean="0"/>
            </a:br>
            <a:r>
              <a:rPr lang="en-US" sz="2000" dirty="0" smtClean="0"/>
              <a:t>List things that we do in our school that waste electricity.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" y="1417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#4: Evaluate Existing Policy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852" y="3182115"/>
            <a:ext cx="4045281" cy="268219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 don’t have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one!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#5: Develop </a:t>
            </a:r>
            <a:r>
              <a:rPr lang="en-US" dirty="0" smtClean="0"/>
              <a:t>Solutions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179" y="3429000"/>
            <a:ext cx="4826000" cy="30607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73</TotalTime>
  <Words>187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Sky</vt:lpstr>
      <vt:lpstr>Energy Conservation Plan</vt:lpstr>
      <vt:lpstr>Solving a Social Problem Using Public Policy Analyst (PPA)</vt:lpstr>
      <vt:lpstr>PowerPoint Presentation</vt:lpstr>
      <vt:lpstr>Step #1 Define the Problem</vt:lpstr>
      <vt:lpstr>Our school is using too  much energy!</vt:lpstr>
      <vt:lpstr>Step #2: Gather Evidence</vt:lpstr>
      <vt:lpstr>Step #3: Identify the Causes List things that we do in our school that waste electricity.</vt:lpstr>
      <vt:lpstr>Step #4: Evaluate Existing Policy</vt:lpstr>
      <vt:lpstr>Step #5: Develop Solutions</vt:lpstr>
      <vt:lpstr>How can we save energy?</vt:lpstr>
      <vt:lpstr>Step #6: Select the Best Solution</vt:lpstr>
      <vt:lpstr>Let’s save the Earth!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Conservation Plan</dc:title>
  <dc:creator>Donna Lennon</dc:creator>
  <cp:lastModifiedBy>Joe Montecalvo</cp:lastModifiedBy>
  <cp:revision>3</cp:revision>
  <dcterms:created xsi:type="dcterms:W3CDTF">2013-02-10T23:24:39Z</dcterms:created>
  <dcterms:modified xsi:type="dcterms:W3CDTF">2013-02-18T17:52:02Z</dcterms:modified>
</cp:coreProperties>
</file>