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6" r:id="rId6"/>
    <p:sldId id="259" r:id="rId7"/>
    <p:sldId id="264" r:id="rId8"/>
    <p:sldId id="265" r:id="rId9"/>
    <p:sldId id="260" r:id="rId10"/>
    <p:sldId id="263" r:id="rId11"/>
    <p:sldId id="261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64DE5845-0F8F-4006-97BA-0E460046339E}">
          <p14:sldIdLst>
            <p14:sldId id="256"/>
            <p14:sldId id="257"/>
            <p14:sldId id="258"/>
            <p14:sldId id="262"/>
            <p14:sldId id="266"/>
            <p14:sldId id="259"/>
            <p14:sldId id="264"/>
            <p14:sldId id="265"/>
            <p14:sldId id="260"/>
            <p14:sldId id="263"/>
            <p14:sldId id="261"/>
            <p14:sldId id="267"/>
            <p14:sldId id="268"/>
            <p14:sldId id="269"/>
            <p14:sldId id="271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103" d="100"/>
          <a:sy n="103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944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668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633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000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162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2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143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454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642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047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366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AF5AC-5E98-4D91-8305-A7E8E711ACE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5C64A-3E21-47F4-88E6-CB1AE5F36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276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.hurimg.com/i/hdn/75/0x0/5a48adec7af5071d3004251e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solution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057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MAINTENANCE</a:t>
            </a:r>
            <a:br>
              <a:rPr lang="en-US" dirty="0"/>
            </a:br>
            <a:r>
              <a:rPr lang="en-US" dirty="0"/>
              <a:t>&amp; </a:t>
            </a:r>
            <a:br>
              <a:rPr lang="en-US" dirty="0"/>
            </a:br>
            <a:r>
              <a:rPr lang="en-US" dirty="0"/>
              <a:t>CHANGES IN THE ECOSYSTEM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/>
              <a:t>Project CRITICAL</a:t>
            </a:r>
          </a:p>
          <a:p>
            <a:r>
              <a:rPr lang="en-US" b="1" dirty="0"/>
              <a:t>By </a:t>
            </a:r>
          </a:p>
          <a:p>
            <a:r>
              <a:rPr lang="en-US" b="1" dirty="0"/>
              <a:t>Sandy Tamayo, Teacher, FDA</a:t>
            </a:r>
          </a:p>
        </p:txBody>
      </p:sp>
    </p:spTree>
    <p:extLst>
      <p:ext uri="{BB962C8B-B14F-4D97-AF65-F5344CB8AC3E}">
        <p14:creationId xmlns:p14="http://schemas.microsoft.com/office/powerpoint/2010/main" xmlns="" val="40265043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How solid waste contributes to water pollution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582896"/>
            <a:ext cx="6934200" cy="461124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55101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What are the effects of Air pollution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/>
              <a:t> Causes the breakdown of the ozone layer that protects us against Ultra Violet light that causes skin cancer.</a:t>
            </a:r>
          </a:p>
          <a:p>
            <a:r>
              <a:rPr lang="en-US" dirty="0"/>
              <a:t>Increases the temp of the earth </a:t>
            </a:r>
          </a:p>
          <a:p>
            <a:r>
              <a:rPr lang="en-US" dirty="0"/>
              <a:t>Causes the green house effect</a:t>
            </a:r>
          </a:p>
          <a:p>
            <a:r>
              <a:rPr lang="en-US" dirty="0"/>
              <a:t>Global warming</a:t>
            </a:r>
          </a:p>
          <a:p>
            <a:r>
              <a:rPr lang="en-US" dirty="0"/>
              <a:t>Global warming causes the melt of the ice caps  </a:t>
            </a:r>
          </a:p>
          <a:p>
            <a:r>
              <a:rPr lang="en-US" dirty="0"/>
              <a:t>Raising of sea level </a:t>
            </a:r>
          </a:p>
          <a:p>
            <a:r>
              <a:rPr lang="en-US" dirty="0"/>
              <a:t>Flood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6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Group activity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Students will be divided into water, land and air groups. </a:t>
            </a:r>
          </a:p>
          <a:p>
            <a:r>
              <a:rPr lang="en-US" dirty="0"/>
              <a:t>Students will brainstorm ideas and solutions to the pollution group.</a:t>
            </a:r>
          </a:p>
          <a:p>
            <a:r>
              <a:rPr lang="en-US" dirty="0"/>
              <a:t>Students will share their findings with other group and then share out with the whole class.</a:t>
            </a:r>
          </a:p>
        </p:txBody>
      </p:sp>
    </p:spTree>
    <p:extLst>
      <p:ext uri="{BB962C8B-B14F-4D97-AF65-F5344CB8AC3E}">
        <p14:creationId xmlns:p14="http://schemas.microsoft.com/office/powerpoint/2010/main" xmlns="" val="7477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How pesticide contributes to water pollution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1905000"/>
            <a:ext cx="5119254" cy="3658394"/>
          </a:xfrm>
        </p:spPr>
      </p:pic>
    </p:spTree>
    <p:extLst>
      <p:ext uri="{BB962C8B-B14F-4D97-AF65-F5344CB8AC3E}">
        <p14:creationId xmlns:p14="http://schemas.microsoft.com/office/powerpoint/2010/main" xmlns="" val="331450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Manufacturing in China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6658818" cy="443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0256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What can we do as individuals to reduce the Pollution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Use the information on the link below and then complete Worksheet 5 from the Public </a:t>
            </a:r>
            <a:r>
              <a:rPr lang="en-US"/>
              <a:t>Policy Analyst</a:t>
            </a:r>
            <a:endParaRPr lang="en-US" dirty="0"/>
          </a:p>
          <a:p>
            <a:r>
              <a:rPr lang="en-US" dirty="0">
                <a:hlinkClick r:id="rId2"/>
              </a:rPr>
              <a:t>http://flippedtips.com/plegal/tips/solutions.html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4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What can we do as individuals to reduce the Pollution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Use another type of energy instead of fossil fuel.</a:t>
            </a:r>
          </a:p>
          <a:p>
            <a:r>
              <a:rPr lang="en-US" dirty="0"/>
              <a:t>Car pool or Public transportation, Hybrid cars</a:t>
            </a:r>
          </a:p>
          <a:p>
            <a:r>
              <a:rPr lang="en-US" dirty="0"/>
              <a:t>Tougher Laws and fines, against illegal dumping and factories emission</a:t>
            </a:r>
          </a:p>
          <a:p>
            <a:r>
              <a:rPr lang="en-US" dirty="0"/>
              <a:t>Use of Natural predators instead of pesticides</a:t>
            </a:r>
          </a:p>
          <a:p>
            <a:r>
              <a:rPr lang="en-US" dirty="0"/>
              <a:t>Reduce Reuse </a:t>
            </a:r>
            <a:r>
              <a:rPr lang="en-US" dirty="0" smtClean="0"/>
              <a:t>Recycle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774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Pollution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525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Introducing to the environment substances that are harmful or poisonous effect.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three major type of pollutions are</a:t>
            </a:r>
          </a:p>
          <a:p>
            <a:pPr marL="0" indent="0">
              <a:buNone/>
            </a:pPr>
            <a:r>
              <a:rPr lang="en-US" dirty="0"/>
              <a:t>Land pollution</a:t>
            </a:r>
          </a:p>
          <a:p>
            <a:pPr marL="0" indent="0">
              <a:buNone/>
            </a:pPr>
            <a:r>
              <a:rPr lang="en-US" dirty="0"/>
              <a:t>Air pollution</a:t>
            </a:r>
          </a:p>
          <a:p>
            <a:pPr marL="0" indent="0">
              <a:buNone/>
            </a:pPr>
            <a:r>
              <a:rPr lang="en-US" dirty="0"/>
              <a:t>Water pollution</a:t>
            </a:r>
          </a:p>
        </p:txBody>
      </p:sp>
    </p:spTree>
    <p:extLst>
      <p:ext uri="{BB962C8B-B14F-4D97-AF65-F5344CB8AC3E}">
        <p14:creationId xmlns:p14="http://schemas.microsoft.com/office/powerpoint/2010/main" xmlns="" val="76028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Land Pollution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The major sources of land pollution are</a:t>
            </a:r>
          </a:p>
          <a:p>
            <a:r>
              <a:rPr lang="en-US" dirty="0"/>
              <a:t>Solid waste</a:t>
            </a:r>
          </a:p>
          <a:p>
            <a:r>
              <a:rPr lang="en-US" dirty="0"/>
              <a:t>Pesticides</a:t>
            </a:r>
          </a:p>
          <a:p>
            <a:r>
              <a:rPr lang="en-US" dirty="0"/>
              <a:t>Fertilizers</a:t>
            </a:r>
          </a:p>
          <a:p>
            <a:r>
              <a:rPr lang="en-US" dirty="0"/>
              <a:t>Deforestation</a:t>
            </a:r>
          </a:p>
          <a:p>
            <a:r>
              <a:rPr lang="en-US" dirty="0"/>
              <a:t>Hunting and overfishing</a:t>
            </a:r>
          </a:p>
        </p:txBody>
      </p:sp>
    </p:spTree>
    <p:extLst>
      <p:ext uri="{BB962C8B-B14F-4D97-AF65-F5344CB8AC3E}">
        <p14:creationId xmlns:p14="http://schemas.microsoft.com/office/powerpoint/2010/main" xmlns="" val="322554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What are the effects of Land Pollution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Causes the disruption of habitat, the </a:t>
            </a:r>
            <a:r>
              <a:rPr lang="en-US"/>
              <a:t>distuption </a:t>
            </a:r>
            <a:r>
              <a:rPr lang="en-US" dirty="0"/>
              <a:t>food chain and the loss of biodiversity.</a:t>
            </a:r>
          </a:p>
          <a:p>
            <a:r>
              <a:rPr lang="en-US" dirty="0"/>
              <a:t>Land pollution causes the contamination of underground water supply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88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Land pollution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2133600"/>
            <a:ext cx="6629399" cy="3838766"/>
          </a:xfrm>
        </p:spPr>
      </p:pic>
    </p:spTree>
    <p:extLst>
      <p:ext uri="{BB962C8B-B14F-4D97-AF65-F5344CB8AC3E}">
        <p14:creationId xmlns:p14="http://schemas.microsoft.com/office/powerpoint/2010/main" xmlns="" val="415974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Air Pollution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The major sources of air pollution are</a:t>
            </a:r>
          </a:p>
          <a:p>
            <a:r>
              <a:rPr lang="en-US" dirty="0"/>
              <a:t>Littering</a:t>
            </a:r>
          </a:p>
          <a:p>
            <a:r>
              <a:rPr lang="en-US" dirty="0"/>
              <a:t>Burning of fossil fuel</a:t>
            </a:r>
          </a:p>
          <a:p>
            <a:r>
              <a:rPr lang="en-US" dirty="0"/>
              <a:t>Wildfire</a:t>
            </a:r>
          </a:p>
          <a:p>
            <a:r>
              <a:rPr lang="en-US" dirty="0"/>
              <a:t>Factories and industries</a:t>
            </a:r>
          </a:p>
          <a:p>
            <a:r>
              <a:rPr lang="en-US" dirty="0"/>
              <a:t>CFC </a:t>
            </a:r>
            <a:r>
              <a:rPr lang="en-US" dirty="0" err="1"/>
              <a:t>Chloro</a:t>
            </a:r>
            <a:r>
              <a:rPr lang="en-US" dirty="0"/>
              <a:t>-</a:t>
            </a:r>
            <a:r>
              <a:rPr lang="en-US" dirty="0" err="1"/>
              <a:t>floro</a:t>
            </a:r>
            <a:r>
              <a:rPr lang="en-US" dirty="0"/>
              <a:t>-carbon found in air conditioner, refrigerator, Hair spray</a:t>
            </a:r>
          </a:p>
        </p:txBody>
      </p:sp>
    </p:spTree>
    <p:extLst>
      <p:ext uri="{BB962C8B-B14F-4D97-AF65-F5344CB8AC3E}">
        <p14:creationId xmlns:p14="http://schemas.microsoft.com/office/powerpoint/2010/main" xmlns="" val="21383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How industries and factories contribute to air pollution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06066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How the burning of garbage and wild fire contribute to air pollution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981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xmlns="" val="49200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What causes Water pollution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Oil spills</a:t>
            </a:r>
          </a:p>
          <a:p>
            <a:r>
              <a:rPr lang="en-US" dirty="0"/>
              <a:t>Pesticides</a:t>
            </a:r>
          </a:p>
          <a:p>
            <a:r>
              <a:rPr lang="en-US" dirty="0"/>
              <a:t>Fertilizers</a:t>
            </a:r>
          </a:p>
          <a:p>
            <a:r>
              <a:rPr lang="en-US" dirty="0"/>
              <a:t>Organic waste</a:t>
            </a:r>
          </a:p>
          <a:p>
            <a:r>
              <a:rPr lang="en-US" dirty="0"/>
              <a:t>Inorganic chemicals</a:t>
            </a:r>
          </a:p>
          <a:p>
            <a:r>
              <a:rPr lang="en-US" dirty="0"/>
              <a:t>Disease causing microorganism </a:t>
            </a:r>
          </a:p>
          <a:p>
            <a:r>
              <a:rPr lang="en-US" dirty="0"/>
              <a:t>Changes in water temp</a:t>
            </a:r>
          </a:p>
          <a:p>
            <a:r>
              <a:rPr lang="en-US" dirty="0"/>
              <a:t>Radio active waste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654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344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MAINTENANCE &amp;  CHANGES IN THE ECOSYSTEM</vt:lpstr>
      <vt:lpstr>Pollution</vt:lpstr>
      <vt:lpstr> Land Pollution </vt:lpstr>
      <vt:lpstr>What are the effects of Land Pollution</vt:lpstr>
      <vt:lpstr>Land pollution</vt:lpstr>
      <vt:lpstr>Air Pollution</vt:lpstr>
      <vt:lpstr>How industries and factories contribute to air pollution</vt:lpstr>
      <vt:lpstr>How the burning of garbage and wild fire contribute to air pollution</vt:lpstr>
      <vt:lpstr> What causes Water pollution </vt:lpstr>
      <vt:lpstr>How solid waste contributes to water pollution</vt:lpstr>
      <vt:lpstr>What are the effects of Air pollution </vt:lpstr>
      <vt:lpstr> Group activity </vt:lpstr>
      <vt:lpstr>How pesticide contributes to water pollution</vt:lpstr>
      <vt:lpstr>Manufacturing in China </vt:lpstr>
      <vt:lpstr>What can we do as individuals to reduce the Pollution Problems</vt:lpstr>
      <vt:lpstr>What can we do as individuals to reduce the Pollution Problems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Maintennance  &amp;  Changes in an Ecosystem</dc:title>
  <dc:creator>admin</dc:creator>
  <cp:lastModifiedBy>Windows User</cp:lastModifiedBy>
  <cp:revision>24</cp:revision>
  <dcterms:created xsi:type="dcterms:W3CDTF">2018-04-04T13:16:17Z</dcterms:created>
  <dcterms:modified xsi:type="dcterms:W3CDTF">2018-06-15T19:31:36Z</dcterms:modified>
</cp:coreProperties>
</file>