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F897-0189-41E2-8D48-28B0C5B9EC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2812-D24C-4D90-89C6-696EF859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F897-0189-41E2-8D48-28B0C5B9EC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2812-D24C-4D90-89C6-696EF859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2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F897-0189-41E2-8D48-28B0C5B9EC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2812-D24C-4D90-89C6-696EF859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4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F897-0189-41E2-8D48-28B0C5B9EC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2812-D24C-4D90-89C6-696EF859CE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490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F897-0189-41E2-8D48-28B0C5B9EC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2812-D24C-4D90-89C6-696EF859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82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F897-0189-41E2-8D48-28B0C5B9EC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2812-D24C-4D90-89C6-696EF859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8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F897-0189-41E2-8D48-28B0C5B9EC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2812-D24C-4D90-89C6-696EF859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37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F897-0189-41E2-8D48-28B0C5B9EC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2812-D24C-4D90-89C6-696EF859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F897-0189-41E2-8D48-28B0C5B9EC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2812-D24C-4D90-89C6-696EF859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9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F897-0189-41E2-8D48-28B0C5B9EC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2812-D24C-4D90-89C6-696EF859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0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F897-0189-41E2-8D48-28B0C5B9EC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2812-D24C-4D90-89C6-696EF859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1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F897-0189-41E2-8D48-28B0C5B9EC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2812-D24C-4D90-89C6-696EF859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8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F897-0189-41E2-8D48-28B0C5B9EC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2812-D24C-4D90-89C6-696EF859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F897-0189-41E2-8D48-28B0C5B9EC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2812-D24C-4D90-89C6-696EF859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5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F897-0189-41E2-8D48-28B0C5B9EC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2812-D24C-4D90-89C6-696EF859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9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F897-0189-41E2-8D48-28B0C5B9EC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2812-D24C-4D90-89C6-696EF859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3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F897-0189-41E2-8D48-28B0C5B9EC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2812-D24C-4D90-89C6-696EF859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7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791F897-0189-41E2-8D48-28B0C5B9EC7F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2812-D24C-4D90-89C6-696EF859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79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flippedtips.com/plegal/ppa/ppasteps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dey.com/generators/newspaper/snippet.asp" TargetMode="External"/><Relationship Id="rId2" Type="http://schemas.openxmlformats.org/officeDocument/2006/relationships/hyperlink" Target="https://www.stopbullying.gov/media/fact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pbullying.gov/media/facts/index.html" TargetMode="External"/><Relationship Id="rId2" Type="http://schemas.openxmlformats.org/officeDocument/2006/relationships/hyperlink" Target="http://flippedtips.com/plegal/tips/sele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fodey.com/generators/newspaper/snippet.as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flippedtips.com/plegal/tips/gather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solutions.html" TargetMode="External"/><Relationship Id="rId2" Type="http://schemas.openxmlformats.org/officeDocument/2006/relationships/hyperlink" Target="https://www.stopbullying.gov/kids/what-you-can-do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flippedtips.com/plegal/tips/bestsol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Bullying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290" y="4777380"/>
            <a:ext cx="9686323" cy="861420"/>
          </a:xfrm>
        </p:spPr>
        <p:txBody>
          <a:bodyPr>
            <a:noAutofit/>
          </a:bodyPr>
          <a:lstStyle/>
          <a:p>
            <a:r>
              <a:rPr lang="en-US" dirty="0" smtClean="0"/>
              <a:t>           An issue we must consider</a:t>
            </a:r>
          </a:p>
          <a:p>
            <a:r>
              <a:rPr lang="en-US" dirty="0" smtClean="0"/>
              <a:t>C.S. 154</a:t>
            </a:r>
          </a:p>
          <a:p>
            <a:r>
              <a:rPr lang="en-US" dirty="0" smtClean="0"/>
              <a:t>Ms. </a:t>
            </a:r>
            <a:r>
              <a:rPr lang="en-US" dirty="0" err="1" smtClean="0"/>
              <a:t>Fahy</a:t>
            </a:r>
            <a:endParaRPr lang="en-US" dirty="0"/>
          </a:p>
          <a:p>
            <a:r>
              <a:rPr lang="en-US" dirty="0" smtClean="0"/>
              <a:t>BfAHY@SCHOOLS.NYC.GOV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785" y="738187"/>
            <a:ext cx="6106511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Issue of 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issue of bullying has received a great deal of publicity in recent years.</a:t>
            </a:r>
          </a:p>
          <a:p>
            <a:pPr lvl="1"/>
            <a:r>
              <a:rPr lang="en-US" dirty="0" smtClean="0"/>
              <a:t>What exactly is bullying? </a:t>
            </a:r>
          </a:p>
          <a:p>
            <a:pPr lvl="1"/>
            <a:r>
              <a:rPr lang="en-US" dirty="0" smtClean="0"/>
              <a:t>What is its prevalence?</a:t>
            </a:r>
          </a:p>
          <a:p>
            <a:pPr lvl="1"/>
            <a:r>
              <a:rPr lang="en-US" dirty="0" smtClean="0"/>
              <a:t>How can it best be prevented?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Your group will:</a:t>
            </a:r>
          </a:p>
          <a:p>
            <a:pPr lvl="1"/>
            <a:r>
              <a:rPr lang="en-US" dirty="0" smtClean="0"/>
              <a:t>Study this important issue and its prevalence in our own school.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onsider solutions and select the most feasible.</a:t>
            </a:r>
          </a:p>
          <a:p>
            <a:pPr lvl="1"/>
            <a:r>
              <a:rPr lang="en-US" dirty="0" smtClean="0"/>
              <a:t>Prepare a proposal and presentation to share with our class.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582" y="3384848"/>
            <a:ext cx="3288030" cy="1165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33350"/>
            <a:ext cx="2880360" cy="17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Policy Analyst: The PPA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We will be utilizing the steps of the Public Policy Analyst (PPA) to consider the issue of bullying in our school. </a:t>
            </a:r>
          </a:p>
          <a:p>
            <a:pPr lvl="1"/>
            <a:r>
              <a:rPr lang="en-US" dirty="0" smtClean="0">
                <a:hlinkClick r:id="rId2"/>
              </a:rPr>
              <a:t>Link to the Steps of the PPA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12" y="3342289"/>
            <a:ext cx="7546702" cy="32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Bullying? Researching the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675178" cy="4195481"/>
          </a:xfrm>
        </p:spPr>
        <p:txBody>
          <a:bodyPr/>
          <a:lstStyle/>
          <a:p>
            <a:r>
              <a:rPr lang="en-US" dirty="0" smtClean="0"/>
              <a:t>Click on the following link: </a:t>
            </a:r>
            <a:r>
              <a:rPr lang="en-US" dirty="0" smtClean="0">
                <a:hlinkClick r:id="rId2"/>
              </a:rPr>
              <a:t>Facts About Bullying</a:t>
            </a:r>
            <a:endParaRPr lang="en-US" dirty="0" smtClean="0"/>
          </a:p>
          <a:p>
            <a:pPr lvl="1"/>
            <a:r>
              <a:rPr lang="en-US" dirty="0" smtClean="0"/>
              <a:t>Read the text.</a:t>
            </a:r>
          </a:p>
          <a:p>
            <a:pPr lvl="1"/>
            <a:r>
              <a:rPr lang="en-US" dirty="0" smtClean="0"/>
              <a:t>Utilizing the website </a:t>
            </a:r>
            <a:r>
              <a:rPr lang="en-US" dirty="0" err="1" smtClean="0">
                <a:hlinkClick r:id="rId3"/>
              </a:rPr>
              <a:t>Fodey</a:t>
            </a:r>
            <a:r>
              <a:rPr lang="en-US" dirty="0" smtClean="0"/>
              <a:t> create a short newspaper article informing your audience about this issue. Include a definition of bullying and its prevalence.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437" y="4047892"/>
            <a:ext cx="8239125" cy="220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Extent of the Problem at Our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32428" cy="4195481"/>
          </a:xfrm>
        </p:spPr>
        <p:txBody>
          <a:bodyPr/>
          <a:lstStyle/>
          <a:p>
            <a:r>
              <a:rPr lang="en-US" dirty="0" smtClean="0"/>
              <a:t>Utilizing the worksheet located here: </a:t>
            </a:r>
            <a:r>
              <a:rPr lang="en-US" dirty="0" smtClean="0">
                <a:hlinkClick r:id="rId2"/>
              </a:rPr>
              <a:t>Identify the Problem</a:t>
            </a:r>
            <a:r>
              <a:rPr lang="en-US" dirty="0" smtClean="0"/>
              <a:t>, describe the extent of the problem at our school. </a:t>
            </a:r>
          </a:p>
          <a:p>
            <a:pPr lvl="1"/>
            <a:r>
              <a:rPr lang="en-US" dirty="0" smtClean="0"/>
              <a:t>Be sure to consider the facts from the </a:t>
            </a:r>
            <a:r>
              <a:rPr lang="en-US" dirty="0" smtClean="0">
                <a:hlinkClick r:id="rId3"/>
              </a:rPr>
              <a:t>article</a:t>
            </a:r>
            <a:r>
              <a:rPr lang="en-US" dirty="0" smtClean="0"/>
              <a:t> </a:t>
            </a:r>
            <a:r>
              <a:rPr lang="en-US" dirty="0" smtClean="0"/>
              <a:t>you read and summarized using </a:t>
            </a:r>
            <a:r>
              <a:rPr lang="en-US" dirty="0" err="1" smtClean="0">
                <a:hlinkClick r:id="rId4"/>
              </a:rPr>
              <a:t>Fodey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460" y="3523784"/>
            <a:ext cx="6640830" cy="29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Evidence: Interviewing Your Classmates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538018" cy="4195481"/>
          </a:xfrm>
        </p:spPr>
        <p:txBody>
          <a:bodyPr/>
          <a:lstStyle/>
          <a:p>
            <a:r>
              <a:rPr lang="en-US" dirty="0" smtClean="0"/>
              <a:t>Interview at least five classmates about their experiences involving bullying. </a:t>
            </a:r>
          </a:p>
          <a:p>
            <a:pPr lvl="1"/>
            <a:r>
              <a:rPr lang="en-US" dirty="0" smtClean="0"/>
              <a:t>We call these interviews “case studies”. The students you select may discuss bullying others and/or being bullied themselves.</a:t>
            </a:r>
          </a:p>
          <a:p>
            <a:r>
              <a:rPr lang="en-US" dirty="0" smtClean="0"/>
              <a:t>Utilizing the worksheet located here: </a:t>
            </a:r>
            <a:r>
              <a:rPr lang="en-US" dirty="0" smtClean="0">
                <a:hlinkClick r:id="rId2"/>
              </a:rPr>
              <a:t>Evidence</a:t>
            </a:r>
            <a:r>
              <a:rPr lang="en-US" dirty="0" smtClean="0"/>
              <a:t>, provide proof that we have a problem by citing specific information from the case studies.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722" y="4397016"/>
            <a:ext cx="4705350" cy="229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following article: </a:t>
            </a:r>
            <a:r>
              <a:rPr lang="en-US" dirty="0" smtClean="0">
                <a:hlinkClick r:id="rId2"/>
              </a:rPr>
              <a:t>What Kids Can Do</a:t>
            </a:r>
            <a:endParaRPr lang="en-US" dirty="0" smtClean="0"/>
          </a:p>
          <a:p>
            <a:r>
              <a:rPr lang="en-US" dirty="0" smtClean="0"/>
              <a:t>With your team, create a list of solutions. The article provides many suggestions.</a:t>
            </a:r>
          </a:p>
          <a:p>
            <a:r>
              <a:rPr lang="en-US" dirty="0" smtClean="0"/>
              <a:t>Utilizing the worksheet located here: </a:t>
            </a:r>
            <a:r>
              <a:rPr lang="en-US" dirty="0" smtClean="0">
                <a:hlinkClick r:id="rId3"/>
              </a:rPr>
              <a:t>Develop </a:t>
            </a:r>
            <a:r>
              <a:rPr lang="en-US" dirty="0" smtClean="0">
                <a:hlinkClick r:id="rId3"/>
              </a:rPr>
              <a:t>Solutions</a:t>
            </a:r>
            <a:r>
              <a:rPr lang="en-US" dirty="0" smtClean="0"/>
              <a:t>, </a:t>
            </a:r>
            <a:r>
              <a:rPr lang="en-US" dirty="0" smtClean="0"/>
              <a:t>identify at least three solutions that have the potential of alleviating this problem in our school.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259766"/>
            <a:ext cx="3958683" cy="198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Best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some time to consider the three solutions you and your team identified.</a:t>
            </a:r>
          </a:p>
          <a:p>
            <a:r>
              <a:rPr lang="en-US" dirty="0" smtClean="0"/>
              <a:t>Utilizing the worksheet located here: </a:t>
            </a:r>
            <a:r>
              <a:rPr lang="en-US" dirty="0" smtClean="0">
                <a:hlinkClick r:id="rId2"/>
              </a:rPr>
              <a:t>Feasibility vs. Effectiveness</a:t>
            </a:r>
            <a:r>
              <a:rPr lang="en-US" dirty="0" smtClean="0"/>
              <a:t>, identify the best solution to assist our school with the problem of bullying.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703319"/>
            <a:ext cx="6400800" cy="27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2784139" cy="1400530"/>
          </a:xfrm>
        </p:spPr>
        <p:txBody>
          <a:bodyPr/>
          <a:lstStyle/>
          <a:p>
            <a:r>
              <a:rPr lang="en-US" dirty="0" smtClean="0"/>
              <a:t>Completing the Final Project: Preparing a Proposal and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With your team, write a one page proposal identifying a policy our school can implement to </a:t>
            </a:r>
            <a:r>
              <a:rPr lang="en-US" dirty="0" smtClean="0">
                <a:solidFill>
                  <a:prstClr val="white"/>
                </a:solidFill>
              </a:rPr>
              <a:t>address the problem of </a:t>
            </a:r>
            <a:r>
              <a:rPr lang="en-US" dirty="0" smtClean="0">
                <a:solidFill>
                  <a:prstClr val="white"/>
                </a:solidFill>
              </a:rPr>
              <a:t>bullying.</a:t>
            </a:r>
          </a:p>
          <a:p>
            <a:pPr lvl="1"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Be </a:t>
            </a:r>
            <a:r>
              <a:rPr lang="en-US" dirty="0">
                <a:solidFill>
                  <a:prstClr val="white"/>
                </a:solidFill>
              </a:rPr>
              <a:t>prepared to share your proposal with our class and ultimately, the principal.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981" y="3203016"/>
            <a:ext cx="5440100" cy="27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268</TotalTime>
  <Words>419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Bullying </vt:lpstr>
      <vt:lpstr>The Issue of Bullying</vt:lpstr>
      <vt:lpstr>Public Policy Analyst: The PPA</vt:lpstr>
      <vt:lpstr>What is Bullying? Researching the Issue</vt:lpstr>
      <vt:lpstr>Identifying the Extent of the Problem at Our School</vt:lpstr>
      <vt:lpstr>Gathering Evidence: Interviewing Your Classmates </vt:lpstr>
      <vt:lpstr>Developing Solutions</vt:lpstr>
      <vt:lpstr>Selecting the Best Solution</vt:lpstr>
      <vt:lpstr>Completing the Final Project: Preparing a Proposal and Presentation</vt:lpstr>
    </vt:vector>
  </TitlesOfParts>
  <Company>NYCDoE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</dc:title>
  <dc:creator>Farrell William JoJo (49K335)</dc:creator>
  <cp:lastModifiedBy>Farrell William JoJo (49K335)</cp:lastModifiedBy>
  <cp:revision>20</cp:revision>
  <dcterms:created xsi:type="dcterms:W3CDTF">2018-05-22T12:37:11Z</dcterms:created>
  <dcterms:modified xsi:type="dcterms:W3CDTF">2018-05-22T17:07:25Z</dcterms:modified>
</cp:coreProperties>
</file>